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56" d="100"/>
          <a:sy n="56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7438C-5B5D-478B-8796-6FDEEC3E51AD}" type="datetimeFigureOut">
              <a:rPr lang="en-US" smtClean="0"/>
              <a:t>8/13/2015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A38B8-70CF-42FA-AC36-43D911A43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610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9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C5C0B-EE47-4372-B004-D9F77E60BFD4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8D04C-D2DF-4AC0-B687-7F28B0B08925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</a:prst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</a:prst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7989279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C5C0B-EE47-4372-B004-D9F77E60BFD4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8D04C-D2DF-4AC0-B687-7F28B0B08925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855653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C5C0B-EE47-4372-B004-D9F77E60BFD4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8D04C-D2DF-4AC0-B687-7F28B0B08925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6909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C5C0B-EE47-4372-B004-D9F77E60BFD4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8D04C-D2DF-4AC0-B687-7F28B0B08925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7128220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6C5C0B-EE47-4372-B004-D9F77E60BFD4}" type="datetimeFigureOut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8/13/2015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8D04C-D2DF-4AC0-B687-7F28B0B08925}" type="slidenum"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39302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39302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02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</p:sldLayoutIdLst>
  <p:transition spd="med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Visit Pacifica Bay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Pacifica Bay Tourism and Travel Department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12519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Weekend Getaways!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98320" y="1828800"/>
            <a:ext cx="8595360" cy="43513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3547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409" y="838200"/>
            <a:ext cx="4864608" cy="1325562"/>
          </a:xfrm>
        </p:spPr>
        <p:txBody>
          <a:bodyPr/>
          <a:lstStyle/>
          <a:p>
            <a:pPr algn="ctr"/>
            <a:r>
              <a:rPr lang="en-US" dirty="0" smtClean="0"/>
              <a:t>Why Visit?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516994"/>
            <a:ext cx="4479925" cy="29749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 smtClean="0"/>
              <a:t>Miles of beaches with excellent surf</a:t>
            </a:r>
          </a:p>
          <a:p>
            <a:r>
              <a:rPr lang="en-US" dirty="0" smtClean="0"/>
              <a:t>Variety of hotels in all price points</a:t>
            </a:r>
          </a:p>
          <a:p>
            <a:r>
              <a:rPr lang="en-US" dirty="0" smtClean="0"/>
              <a:t>Five-star cuisine and outstanding local ownership boutique restaurants</a:t>
            </a:r>
          </a:p>
          <a:p>
            <a:r>
              <a:rPr lang="en-US" dirty="0" smtClean="0"/>
              <a:t>Large artisan community</a:t>
            </a:r>
          </a:p>
          <a:p>
            <a:r>
              <a:rPr lang="en-US" dirty="0" smtClean="0"/>
              <a:t>Activities for all age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3110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Visitor Patterns by Season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9356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295400" y="5529217"/>
            <a:ext cx="9418320" cy="1328783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Beautiful beaches and parks, amazing wildlife, and stunning vistas are a few of the things you can expect to see when you visit Pacifica Bay!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091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28" y="0"/>
            <a:ext cx="12194628" cy="99059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 look forward to </a:t>
            </a:r>
            <a:br>
              <a:rPr lang="en-US" sz="3200" dirty="0" smtClean="0"/>
            </a:br>
            <a:r>
              <a:rPr lang="en-US" sz="3200" dirty="0" smtClean="0"/>
              <a:t>welcoming you to our city!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8232562"/>
      </p:ext>
    </p:extLst>
  </p:cSld>
  <p:clrMapOvr>
    <a:masterClrMapping/>
  </p:clrMapOvr>
  <p:transition spd="med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View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</TotalTime>
  <Words>82</Words>
  <PresentationFormat>Widescreen</PresentationFormat>
  <Paragraphs>13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1_View</vt:lpstr>
      <vt:lpstr>Visit Pacifica Bay</vt:lpstr>
      <vt:lpstr>Weekend Getaways!</vt:lpstr>
      <vt:lpstr>Why Visit?</vt:lpstr>
      <vt:lpstr>Visitor Patterns by Season</vt:lpstr>
      <vt:lpstr>PowerPoint Presentation</vt:lpstr>
      <vt:lpstr>We look forward to  welcoming you to our city!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Visit Pacifica Bay</dc:title>
  <dc:creator>GO! Series</dc:creator>
  <dcterms:created xsi:type="dcterms:W3CDTF">2015-07-08T13:17:57Z</dcterms:created>
  <dcterms:modified xsi:type="dcterms:W3CDTF">2015-08-13T15:53:49Z</dcterms:modified>
</cp:coreProperties>
</file>