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565BD-3B57-43CF-AC8F-4FCFFEA3CBFC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423B0-86B0-4E7C-A5BB-5F465961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95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1C192C-AB8C-458C-982A-EF005C703E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B3AFCC-C392-4C73-A530-CE3AF5942E78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7/8/2015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5026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96E120-46B5-4AC8-9713-4B2C22A28D52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7/8/2015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1C192C-AB8C-458C-982A-EF005C703E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2205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C9FB-D23F-4D4F-A3F4-CB496A8ED591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D01D0-3B70-46F9-B91B-0099DEF6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01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C9FB-D23F-4D4F-A3F4-CB496A8ED591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D01D0-3B70-46F9-B91B-0099DEF6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7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C9FB-D23F-4D4F-A3F4-CB496A8ED591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D01D0-3B70-46F9-B91B-0099DEF6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42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C9FB-D23F-4D4F-A3F4-CB496A8ED591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D01D0-3B70-46F9-B91B-0099DEF6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1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C9FB-D23F-4D4F-A3F4-CB496A8ED591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D01D0-3B70-46F9-B91B-0099DEF6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97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C9FB-D23F-4D4F-A3F4-CB496A8ED591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D01D0-3B70-46F9-B91B-0099DEF6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95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C9FB-D23F-4D4F-A3F4-CB496A8ED591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D01D0-3B70-46F9-B91B-0099DEF6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0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C9FB-D23F-4D4F-A3F4-CB496A8ED591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D01D0-3B70-46F9-B91B-0099DEF6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02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C9FB-D23F-4D4F-A3F4-CB496A8ED591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D01D0-3B70-46F9-B91B-0099DEF6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45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C9FB-D23F-4D4F-A3F4-CB496A8ED591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D01D0-3B70-46F9-B91B-0099DEF6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92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C9FB-D23F-4D4F-A3F4-CB496A8ED591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D01D0-3B70-46F9-B91B-0099DEF6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21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7C9FB-D23F-4D4F-A3F4-CB496A8ED591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D01D0-3B70-46F9-B91B-0099DEF6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19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Pacifica Bay Power Sources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Presented by Pacifica Bay </a:t>
            </a:r>
          </a:p>
          <a:p>
            <a:r>
              <a:rPr lang="en-US" smtClean="0"/>
              <a:t>Department of Water and Power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94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Powering Pacifica Bay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3200" b="1" dirty="0"/>
              <a:t>The Pacifica Bay Department of Water and Power supplies more than 2 million megawatt hours of electricity a year for the city's customers. </a:t>
            </a:r>
          </a:p>
        </p:txBody>
      </p:sp>
    </p:spTree>
    <p:extLst>
      <p:ext uri="{BB962C8B-B14F-4D97-AF65-F5344CB8AC3E}">
        <p14:creationId xmlns:p14="http://schemas.microsoft.com/office/powerpoint/2010/main" val="312414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Pacifica Bay Power Sources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6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Residential Power Revenue </a:t>
            </a:r>
            <a:br>
              <a:rPr lang="en-US" dirty="0" smtClean="0"/>
            </a:br>
            <a:r>
              <a:rPr lang="en-US" dirty="0" smtClean="0"/>
              <a:t>in Millions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9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PresentationFormat>Widescreen</PresentationFormat>
  <Paragraphs>11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Pacifica Bay Power Sources </vt:lpstr>
      <vt:lpstr>Powering Pacifica Bay</vt:lpstr>
      <vt:lpstr>Pacifica Bay Power Sources</vt:lpstr>
      <vt:lpstr>Residential Power Revenue  in Millions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Pacifica Bay Power Sources </dc:title>
  <dc:creator>GO! Series</dc:creator>
  <dcterms:created xsi:type="dcterms:W3CDTF">2015-07-08T13:23:33Z</dcterms:created>
  <dcterms:modified xsi:type="dcterms:W3CDTF">2015-07-08T13:24:00Z</dcterms:modified>
</cp:coreProperties>
</file>