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C47EC-9D39-4AA1-A5F6-D0226BBAE949}" v="19" dt="2025-10-08T00:54:4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custSel modSld">
      <pc:chgData name="SOUMYA VAJJHALA" userId="f3e3711e514002e0" providerId="LiveId" clId="{35277C96-5740-47E2-8389-453B2A4028C6}" dt="2025-10-08T00:53:47.863" v="169" actId="11529"/>
      <pc:docMkLst>
        <pc:docMk/>
      </pc:docMkLst>
      <pc:sldChg chg="addSp modSp mod">
        <pc:chgData name="SOUMYA VAJJHALA" userId="f3e3711e514002e0" providerId="LiveId" clId="{35277C96-5740-47E2-8389-453B2A4028C6}" dt="2025-10-08T00:53:33.190" v="168" actId="12269"/>
        <pc:sldMkLst>
          <pc:docMk/>
          <pc:sldMk cId="3292790892" sldId="259"/>
        </pc:sldMkLst>
        <pc:spChg chg="add mod">
          <ac:chgData name="SOUMYA VAJJHALA" userId="f3e3711e514002e0" providerId="LiveId" clId="{35277C96-5740-47E2-8389-453B2A4028C6}" dt="2025-10-08T00:45:35.654" v="28" actId="14838"/>
          <ac:spMkLst>
            <pc:docMk/>
            <pc:sldMk cId="3292790892" sldId="259"/>
            <ac:spMk id="2" creationId="{1F182C1A-1192-F381-54F9-FE41E4D1F150}"/>
          </ac:spMkLst>
        </pc:spChg>
        <pc:graphicFrameChg chg="mod">
          <ac:chgData name="SOUMYA VAJJHALA" userId="f3e3711e514002e0" providerId="LiveId" clId="{35277C96-5740-47E2-8389-453B2A4028C6}" dt="2025-10-08T00:53:33.190" v="168" actId="12269"/>
          <ac:graphicFrameMkLst>
            <pc:docMk/>
            <pc:sldMk cId="3292790892" sldId="259"/>
            <ac:graphicFrameMk id="6" creationId="{00000000-0000-0000-0000-000000000000}"/>
          </ac:graphicFrameMkLst>
        </pc:graphicFrameChg>
      </pc:sldChg>
      <pc:sldChg chg="addSp delSp modSp mod">
        <pc:chgData name="SOUMYA VAJJHALA" userId="f3e3711e514002e0" providerId="LiveId" clId="{35277C96-5740-47E2-8389-453B2A4028C6}" dt="2025-10-08T00:53:47.863" v="169" actId="11529"/>
        <pc:sldMkLst>
          <pc:docMk/>
          <pc:sldMk cId="3650579223" sldId="260"/>
        </pc:sldMkLst>
        <pc:spChg chg="del">
          <ac:chgData name="SOUMYA VAJJHALA" userId="f3e3711e514002e0" providerId="LiveId" clId="{35277C96-5740-47E2-8389-453B2A4028C6}" dt="2025-10-08T00:47:21.376" v="29" actId="12084"/>
          <ac:spMkLst>
            <pc:docMk/>
            <pc:sldMk cId="3650579223" sldId="260"/>
            <ac:spMk id="2" creationId="{00000000-0000-0000-0000-000000000000}"/>
          </ac:spMkLst>
        </pc:spChg>
        <pc:spChg chg="add mod">
          <ac:chgData name="SOUMYA VAJJHALA" userId="f3e3711e514002e0" providerId="LiveId" clId="{35277C96-5740-47E2-8389-453B2A4028C6}" dt="2025-10-08T00:53:47.863" v="169" actId="11529"/>
          <ac:spMkLst>
            <pc:docMk/>
            <pc:sldMk cId="3650579223" sldId="260"/>
            <ac:spMk id="5" creationId="{59323259-7E5B-020B-3CD1-A16DEC3108DC}"/>
          </ac:spMkLst>
        </pc:spChg>
        <pc:graphicFrameChg chg="add del mod modGraphic">
          <ac:chgData name="SOUMYA VAJJHALA" userId="f3e3711e514002e0" providerId="LiveId" clId="{35277C96-5740-47E2-8389-453B2A4028C6}" dt="2025-10-08T00:53:47.863" v="169" actId="11529"/>
          <ac:graphicFrameMkLst>
            <pc:docMk/>
            <pc:sldMk cId="3650579223" sldId="260"/>
            <ac:graphicFrameMk id="4" creationId="{DA6AF43C-BDDD-426F-7A2A-BA74B1322176}"/>
          </ac:graphicFrameMkLst>
        </pc:graphicFrameChg>
      </pc:sldChg>
      <pc:sldChg chg="addSp delSp modSp mod">
        <pc:chgData name="SOUMYA VAJJHALA" userId="f3e3711e514002e0" providerId="LiveId" clId="{35277C96-5740-47E2-8389-453B2A4028C6}" dt="2025-10-08T00:51:21.464" v="165" actId="11530"/>
        <pc:sldMkLst>
          <pc:docMk/>
          <pc:sldMk cId="3420955004" sldId="261"/>
        </pc:sldMkLst>
        <pc:spChg chg="del">
          <ac:chgData name="SOUMYA VAJJHALA" userId="f3e3711e514002e0" providerId="LiveId" clId="{35277C96-5740-47E2-8389-453B2A4028C6}" dt="2025-10-08T00:48:42.289" v="80" actId="1032"/>
          <ac:spMkLst>
            <pc:docMk/>
            <pc:sldMk cId="3420955004" sldId="261"/>
            <ac:spMk id="4" creationId="{00000000-0000-0000-0000-000000000000}"/>
          </ac:spMkLst>
        </pc:spChg>
        <pc:graphicFrameChg chg="add mod modGraphic">
          <ac:chgData name="SOUMYA VAJJHALA" userId="f3e3711e514002e0" providerId="LiveId" clId="{35277C96-5740-47E2-8389-453B2A4028C6}" dt="2025-10-08T00:51:21.464" v="165" actId="11530"/>
          <ac:graphicFrameMkLst>
            <pc:docMk/>
            <pc:sldMk cId="3420955004" sldId="261"/>
            <ac:graphicFrameMk id="2" creationId="{4D3BF771-7236-984E-82DB-1F7DB60E83C9}"/>
          </ac:graphicFrameMkLst>
        </pc:graphicFrameChg>
      </pc:sldChg>
      <pc:sldChg chg="modSp mod">
        <pc:chgData name="SOUMYA VAJJHALA" userId="f3e3711e514002e0" providerId="LiveId" clId="{35277C96-5740-47E2-8389-453B2A4028C6}" dt="2025-10-08T00:43:08.291" v="4" actId="208"/>
        <pc:sldMkLst>
          <pc:docMk/>
          <pc:sldMk cId="3538238125" sldId="262"/>
        </pc:sldMkLst>
        <pc:spChg chg="mod">
          <ac:chgData name="SOUMYA VAJJHALA" userId="f3e3711e514002e0" providerId="LiveId" clId="{35277C96-5740-47E2-8389-453B2A4028C6}" dt="2025-10-08T00:43:08.291" v="4" actId="208"/>
          <ac:spMkLst>
            <pc:docMk/>
            <pc:sldMk cId="3538238125" sldId="262"/>
            <ac:spMk id="2" creationId="{00000000-0000-0000-0000-000000000000}"/>
          </ac:spMkLst>
        </pc:spChg>
        <pc:picChg chg="mod">
          <ac:chgData name="SOUMYA VAJJHALA" userId="f3e3711e514002e0" providerId="LiveId" clId="{35277C96-5740-47E2-8389-453B2A4028C6}" dt="2025-10-08T00:41:17.054" v="1" actId="14861"/>
          <ac:picMkLst>
            <pc:docMk/>
            <pc:sldMk cId="3538238125" sldId="262"/>
            <ac:picMk id="6" creationId="{00000000-0000-0000-0000-00000000000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E5FE9-203B-4319-B7C4-807F6D508FF9}" type="doc">
      <dgm:prSet loTypeId="urn:microsoft.com/office/officeart/2011/layout/Tab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7701B3-78A6-4CF2-8890-01A95F3FB3B0}">
      <dgm:prSet phldrT="[Text]"/>
      <dgm:spPr/>
      <dgm:t>
        <a:bodyPr/>
        <a:lstStyle/>
        <a:p>
          <a:r>
            <a:rPr lang="en-US" dirty="0"/>
            <a:t>Canada</a:t>
          </a:r>
        </a:p>
      </dgm:t>
    </dgm:pt>
    <dgm:pt modelId="{E56A9AFB-481A-4EC8-9850-902D5F166E5B}" type="parTrans" cxnId="{70C3C044-0229-4227-99CB-51CCAED76F6B}">
      <dgm:prSet/>
      <dgm:spPr/>
      <dgm:t>
        <a:bodyPr/>
        <a:lstStyle/>
        <a:p>
          <a:endParaRPr lang="en-US"/>
        </a:p>
      </dgm:t>
    </dgm:pt>
    <dgm:pt modelId="{169C649B-9951-4868-A46D-AD934B348B5A}" type="sibTrans" cxnId="{70C3C044-0229-4227-99CB-51CCAED76F6B}">
      <dgm:prSet/>
      <dgm:spPr/>
      <dgm:t>
        <a:bodyPr/>
        <a:lstStyle/>
        <a:p>
          <a:endParaRPr lang="en-US"/>
        </a:p>
      </dgm:t>
    </dgm:pt>
    <dgm:pt modelId="{52F444A6-8B50-4A19-93BB-50765782AC23}">
      <dgm:prSet phldrT="[Text]"/>
      <dgm:spPr/>
      <dgm:t>
        <a:bodyPr/>
        <a:lstStyle/>
        <a:p>
          <a:r>
            <a:rPr lang="en-US" dirty="0"/>
            <a:t>July 2019</a:t>
          </a:r>
        </a:p>
      </dgm:t>
    </dgm:pt>
    <dgm:pt modelId="{AF655466-0B6F-49EA-AC9C-A0CC3D7D9A6E}" type="parTrans" cxnId="{6DDC85A6-C864-4888-87D5-09A98FC51949}">
      <dgm:prSet/>
      <dgm:spPr/>
      <dgm:t>
        <a:bodyPr/>
        <a:lstStyle/>
        <a:p>
          <a:endParaRPr lang="en-US"/>
        </a:p>
      </dgm:t>
    </dgm:pt>
    <dgm:pt modelId="{823D3903-9D3E-4390-AEBC-1F9E4575445E}" type="sibTrans" cxnId="{6DDC85A6-C864-4888-87D5-09A98FC51949}">
      <dgm:prSet/>
      <dgm:spPr/>
      <dgm:t>
        <a:bodyPr/>
        <a:lstStyle/>
        <a:p>
          <a:endParaRPr lang="en-US"/>
        </a:p>
      </dgm:t>
    </dgm:pt>
    <dgm:pt modelId="{EC78F9D5-B9AE-444B-863F-A5A84869EDDC}">
      <dgm:prSet phldrT="[Text]"/>
      <dgm:spPr/>
      <dgm:t>
        <a:bodyPr/>
        <a:lstStyle/>
        <a:p>
          <a:r>
            <a:rPr lang="en-US" dirty="0"/>
            <a:t>U.S.</a:t>
          </a:r>
        </a:p>
      </dgm:t>
    </dgm:pt>
    <dgm:pt modelId="{00A8120E-FCA1-4255-BA3F-A2E117726E80}" type="parTrans" cxnId="{1A657142-A71C-453C-9CE9-5907487FD40A}">
      <dgm:prSet/>
      <dgm:spPr/>
      <dgm:t>
        <a:bodyPr/>
        <a:lstStyle/>
        <a:p>
          <a:endParaRPr lang="en-US"/>
        </a:p>
      </dgm:t>
    </dgm:pt>
    <dgm:pt modelId="{47F5EA26-3457-4732-A9E8-F2C821583FD5}" type="sibTrans" cxnId="{1A657142-A71C-453C-9CE9-5907487FD40A}">
      <dgm:prSet/>
      <dgm:spPr/>
      <dgm:t>
        <a:bodyPr/>
        <a:lstStyle/>
        <a:p>
          <a:endParaRPr lang="en-US"/>
        </a:p>
      </dgm:t>
    </dgm:pt>
    <dgm:pt modelId="{DB1B6DB6-86C9-4F84-81EB-4AECEB9833BC}">
      <dgm:prSet phldrT="[Text]"/>
      <dgm:spPr/>
      <dgm:t>
        <a:bodyPr/>
        <a:lstStyle/>
        <a:p>
          <a:r>
            <a:rPr lang="en-US" dirty="0"/>
            <a:t>July 2019</a:t>
          </a:r>
        </a:p>
      </dgm:t>
    </dgm:pt>
    <dgm:pt modelId="{97CF344E-2F3B-45B6-9438-B02D90E78F22}" type="parTrans" cxnId="{F04D6EFD-4F24-47F7-8A7E-079652A23F2F}">
      <dgm:prSet/>
      <dgm:spPr/>
      <dgm:t>
        <a:bodyPr/>
        <a:lstStyle/>
        <a:p>
          <a:endParaRPr lang="en-US"/>
        </a:p>
      </dgm:t>
    </dgm:pt>
    <dgm:pt modelId="{6E7FB635-42F0-43B8-9E83-76EAAD37AD99}" type="sibTrans" cxnId="{F04D6EFD-4F24-47F7-8A7E-079652A23F2F}">
      <dgm:prSet/>
      <dgm:spPr/>
      <dgm:t>
        <a:bodyPr/>
        <a:lstStyle/>
        <a:p>
          <a:endParaRPr lang="en-US"/>
        </a:p>
      </dgm:t>
    </dgm:pt>
    <dgm:pt modelId="{CE526451-01C3-4073-B8C2-2E56CAF565FB}">
      <dgm:prSet/>
      <dgm:spPr/>
      <dgm:t>
        <a:bodyPr/>
        <a:lstStyle/>
        <a:p>
          <a:r>
            <a:rPr lang="en-US" dirty="0"/>
            <a:t>Mexico</a:t>
          </a:r>
        </a:p>
      </dgm:t>
    </dgm:pt>
    <dgm:pt modelId="{BD584BD2-27F9-4688-87F6-F996F14E76A1}" type="parTrans" cxnId="{F10CD8C9-D9B3-4231-B5EA-F08B0327E109}">
      <dgm:prSet/>
      <dgm:spPr/>
      <dgm:t>
        <a:bodyPr/>
        <a:lstStyle/>
        <a:p>
          <a:endParaRPr lang="en-US"/>
        </a:p>
      </dgm:t>
    </dgm:pt>
    <dgm:pt modelId="{30F466D6-8B67-402C-BC1B-B41BD84EA16C}" type="sibTrans" cxnId="{F10CD8C9-D9B3-4231-B5EA-F08B0327E109}">
      <dgm:prSet/>
      <dgm:spPr/>
      <dgm:t>
        <a:bodyPr/>
        <a:lstStyle/>
        <a:p>
          <a:endParaRPr lang="en-US"/>
        </a:p>
      </dgm:t>
    </dgm:pt>
    <dgm:pt modelId="{7AAC44A6-BF29-4E53-A2CB-890B33E2740D}">
      <dgm:prSet/>
      <dgm:spPr/>
      <dgm:t>
        <a:bodyPr/>
        <a:lstStyle/>
        <a:p>
          <a:r>
            <a:rPr lang="en-US"/>
            <a:t>September 2019</a:t>
          </a:r>
          <a:endParaRPr lang="en-US" dirty="0"/>
        </a:p>
      </dgm:t>
    </dgm:pt>
    <dgm:pt modelId="{8FA1EEC8-EE8E-43F8-8E62-5793C5884612}" type="parTrans" cxnId="{4EF9D457-26EA-4730-9F5E-E488BF48145A}">
      <dgm:prSet/>
      <dgm:spPr/>
      <dgm:t>
        <a:bodyPr/>
        <a:lstStyle/>
        <a:p>
          <a:endParaRPr lang="en-US"/>
        </a:p>
      </dgm:t>
    </dgm:pt>
    <dgm:pt modelId="{85DD8EA1-9D2A-4C30-BDEE-4AD2CEF75FF3}" type="sibTrans" cxnId="{4EF9D457-26EA-4730-9F5E-E488BF48145A}">
      <dgm:prSet/>
      <dgm:spPr/>
      <dgm:t>
        <a:bodyPr/>
        <a:lstStyle/>
        <a:p>
          <a:endParaRPr lang="en-US"/>
        </a:p>
      </dgm:t>
    </dgm:pt>
    <dgm:pt modelId="{117D71C5-E006-4320-AE37-3E2E210D0128}" type="pres">
      <dgm:prSet presAssocID="{BD7E5FE9-203B-4319-B7C4-807F6D508FF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46A8925-C5F3-4F4D-87AF-4884E6502E5D}" type="pres">
      <dgm:prSet presAssocID="{957701B3-78A6-4CF2-8890-01A95F3FB3B0}" presName="composite" presStyleCnt="0"/>
      <dgm:spPr/>
    </dgm:pt>
    <dgm:pt modelId="{A63E1DEA-EDF3-4227-A49E-AC4254BDB07C}" type="pres">
      <dgm:prSet presAssocID="{957701B3-78A6-4CF2-8890-01A95F3FB3B0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5448F91-8FFA-40C8-BEC3-8A187EDEF31F}" type="pres">
      <dgm:prSet presAssocID="{957701B3-78A6-4CF2-8890-01A95F3FB3B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06880332-297A-4EA5-9A80-315AA1505918}" type="pres">
      <dgm:prSet presAssocID="{957701B3-78A6-4CF2-8890-01A95F3FB3B0}" presName="Accent" presStyleLbl="parChTrans1D1" presStyleIdx="0" presStyleCnt="3"/>
      <dgm:spPr/>
    </dgm:pt>
    <dgm:pt modelId="{0D57EB8E-7688-4547-9B9F-F264DB91BD97}" type="pres">
      <dgm:prSet presAssocID="{169C649B-9951-4868-A46D-AD934B348B5A}" presName="sibTrans" presStyleCnt="0"/>
      <dgm:spPr/>
    </dgm:pt>
    <dgm:pt modelId="{5A5FABBA-FC0C-4650-8209-3729BE3968B2}" type="pres">
      <dgm:prSet presAssocID="{EC78F9D5-B9AE-444B-863F-A5A84869EDDC}" presName="composite" presStyleCnt="0"/>
      <dgm:spPr/>
    </dgm:pt>
    <dgm:pt modelId="{B22CC29A-F68B-42CB-AAF9-D2A12E488E97}" type="pres">
      <dgm:prSet presAssocID="{EC78F9D5-B9AE-444B-863F-A5A84869EDDC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F5629FE-576C-4077-A777-203B80D1F572}" type="pres">
      <dgm:prSet presAssocID="{EC78F9D5-B9AE-444B-863F-A5A84869EDD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B9C8CDF3-FF72-49E6-B347-648DCC84EAB1}" type="pres">
      <dgm:prSet presAssocID="{EC78F9D5-B9AE-444B-863F-A5A84869EDDC}" presName="Accent" presStyleLbl="parChTrans1D1" presStyleIdx="1" presStyleCnt="3"/>
      <dgm:spPr/>
    </dgm:pt>
    <dgm:pt modelId="{6344744D-E327-4B74-8564-84686E5631EC}" type="pres">
      <dgm:prSet presAssocID="{47F5EA26-3457-4732-A9E8-F2C821583FD5}" presName="sibTrans" presStyleCnt="0"/>
      <dgm:spPr/>
    </dgm:pt>
    <dgm:pt modelId="{BC571C41-B8C5-4209-99B3-DC41BAFE7812}" type="pres">
      <dgm:prSet presAssocID="{CE526451-01C3-4073-B8C2-2E56CAF565FB}" presName="composite" presStyleCnt="0"/>
      <dgm:spPr/>
    </dgm:pt>
    <dgm:pt modelId="{2154CED6-51F4-4BD2-A63E-6B771EF2ADC9}" type="pres">
      <dgm:prSet presAssocID="{CE526451-01C3-4073-B8C2-2E56CAF565F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A5BAD09-7D91-4D5E-AE74-382FCB947968}" type="pres">
      <dgm:prSet presAssocID="{CE526451-01C3-4073-B8C2-2E56CAF565F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F8C870F8-7B21-4556-AE92-BD37C2C37E8D}" type="pres">
      <dgm:prSet presAssocID="{CE526451-01C3-4073-B8C2-2E56CAF565FB}" presName="Accent" presStyleLbl="parChTrans1D1" presStyleIdx="2" presStyleCnt="3"/>
      <dgm:spPr/>
    </dgm:pt>
  </dgm:ptLst>
  <dgm:cxnLst>
    <dgm:cxn modelId="{1A657142-A71C-453C-9CE9-5907487FD40A}" srcId="{BD7E5FE9-203B-4319-B7C4-807F6D508FF9}" destId="{EC78F9D5-B9AE-444B-863F-A5A84869EDDC}" srcOrd="1" destOrd="0" parTransId="{00A8120E-FCA1-4255-BA3F-A2E117726E80}" sibTransId="{47F5EA26-3457-4732-A9E8-F2C821583FD5}"/>
    <dgm:cxn modelId="{70C3C044-0229-4227-99CB-51CCAED76F6B}" srcId="{BD7E5FE9-203B-4319-B7C4-807F6D508FF9}" destId="{957701B3-78A6-4CF2-8890-01A95F3FB3B0}" srcOrd="0" destOrd="0" parTransId="{E56A9AFB-481A-4EC8-9850-902D5F166E5B}" sibTransId="{169C649B-9951-4868-A46D-AD934B348B5A}"/>
    <dgm:cxn modelId="{54AF034B-B5D6-4965-89EC-04320536B73C}" type="presOf" srcId="{DB1B6DB6-86C9-4F84-81EB-4AECEB9833BC}" destId="{B22CC29A-F68B-42CB-AAF9-D2A12E488E97}" srcOrd="0" destOrd="0" presId="urn:microsoft.com/office/officeart/2011/layout/TabList"/>
    <dgm:cxn modelId="{95BE7173-A107-418B-9E09-9E65DF233640}" type="presOf" srcId="{CE526451-01C3-4073-B8C2-2E56CAF565FB}" destId="{AA5BAD09-7D91-4D5E-AE74-382FCB947968}" srcOrd="0" destOrd="0" presId="urn:microsoft.com/office/officeart/2011/layout/TabList"/>
    <dgm:cxn modelId="{4EF9D457-26EA-4730-9F5E-E488BF48145A}" srcId="{CE526451-01C3-4073-B8C2-2E56CAF565FB}" destId="{7AAC44A6-BF29-4E53-A2CB-890B33E2740D}" srcOrd="0" destOrd="0" parTransId="{8FA1EEC8-EE8E-43F8-8E62-5793C5884612}" sibTransId="{85DD8EA1-9D2A-4C30-BDEE-4AD2CEF75FF3}"/>
    <dgm:cxn modelId="{24C53881-223B-479B-A487-66C3DAB86C33}" type="presOf" srcId="{BD7E5FE9-203B-4319-B7C4-807F6D508FF9}" destId="{117D71C5-E006-4320-AE37-3E2E210D0128}" srcOrd="0" destOrd="0" presId="urn:microsoft.com/office/officeart/2011/layout/TabList"/>
    <dgm:cxn modelId="{7B9D5889-8D2F-4341-9839-BB1141DD4234}" type="presOf" srcId="{957701B3-78A6-4CF2-8890-01A95F3FB3B0}" destId="{E5448F91-8FFA-40C8-BEC3-8A187EDEF31F}" srcOrd="0" destOrd="0" presId="urn:microsoft.com/office/officeart/2011/layout/TabList"/>
    <dgm:cxn modelId="{6DDC85A6-C864-4888-87D5-09A98FC51949}" srcId="{957701B3-78A6-4CF2-8890-01A95F3FB3B0}" destId="{52F444A6-8B50-4A19-93BB-50765782AC23}" srcOrd="0" destOrd="0" parTransId="{AF655466-0B6F-49EA-AC9C-A0CC3D7D9A6E}" sibTransId="{823D3903-9D3E-4390-AEBC-1F9E4575445E}"/>
    <dgm:cxn modelId="{A58920C4-4E8D-49D1-9262-509B9852A830}" type="presOf" srcId="{52F444A6-8B50-4A19-93BB-50765782AC23}" destId="{A63E1DEA-EDF3-4227-A49E-AC4254BDB07C}" srcOrd="0" destOrd="0" presId="urn:microsoft.com/office/officeart/2011/layout/TabList"/>
    <dgm:cxn modelId="{F10CD8C9-D9B3-4231-B5EA-F08B0327E109}" srcId="{BD7E5FE9-203B-4319-B7C4-807F6D508FF9}" destId="{CE526451-01C3-4073-B8C2-2E56CAF565FB}" srcOrd="2" destOrd="0" parTransId="{BD584BD2-27F9-4688-87F6-F996F14E76A1}" sibTransId="{30F466D6-8B67-402C-BC1B-B41BD84EA16C}"/>
    <dgm:cxn modelId="{5A3DA9DA-1FF7-4F5B-A034-95FAA9585F81}" type="presOf" srcId="{7AAC44A6-BF29-4E53-A2CB-890B33E2740D}" destId="{2154CED6-51F4-4BD2-A63E-6B771EF2ADC9}" srcOrd="0" destOrd="0" presId="urn:microsoft.com/office/officeart/2011/layout/TabList"/>
    <dgm:cxn modelId="{C4D806E0-AD42-47F7-9E92-0C3BCE80F876}" type="presOf" srcId="{EC78F9D5-B9AE-444B-863F-A5A84869EDDC}" destId="{4F5629FE-576C-4077-A777-203B80D1F572}" srcOrd="0" destOrd="0" presId="urn:microsoft.com/office/officeart/2011/layout/TabList"/>
    <dgm:cxn modelId="{F04D6EFD-4F24-47F7-8A7E-079652A23F2F}" srcId="{EC78F9D5-B9AE-444B-863F-A5A84869EDDC}" destId="{DB1B6DB6-86C9-4F84-81EB-4AECEB9833BC}" srcOrd="0" destOrd="0" parTransId="{97CF344E-2F3B-45B6-9438-B02D90E78F22}" sibTransId="{6E7FB635-42F0-43B8-9E83-76EAAD37AD99}"/>
    <dgm:cxn modelId="{28FAB2DE-9B8D-4175-86B3-6E3EC45A8734}" type="presParOf" srcId="{117D71C5-E006-4320-AE37-3E2E210D0128}" destId="{C46A8925-C5F3-4F4D-87AF-4884E6502E5D}" srcOrd="0" destOrd="0" presId="urn:microsoft.com/office/officeart/2011/layout/TabList"/>
    <dgm:cxn modelId="{5AA27133-76A3-47FB-93B1-92AF84CA1F30}" type="presParOf" srcId="{C46A8925-C5F3-4F4D-87AF-4884E6502E5D}" destId="{A63E1DEA-EDF3-4227-A49E-AC4254BDB07C}" srcOrd="0" destOrd="0" presId="urn:microsoft.com/office/officeart/2011/layout/TabList"/>
    <dgm:cxn modelId="{52DF2C17-1A4D-43CC-BBF0-0A545A496BDF}" type="presParOf" srcId="{C46A8925-C5F3-4F4D-87AF-4884E6502E5D}" destId="{E5448F91-8FFA-40C8-BEC3-8A187EDEF31F}" srcOrd="1" destOrd="0" presId="urn:microsoft.com/office/officeart/2011/layout/TabList"/>
    <dgm:cxn modelId="{B4F6ADAD-70EE-435A-AE0D-EE4D055526A4}" type="presParOf" srcId="{C46A8925-C5F3-4F4D-87AF-4884E6502E5D}" destId="{06880332-297A-4EA5-9A80-315AA1505918}" srcOrd="2" destOrd="0" presId="urn:microsoft.com/office/officeart/2011/layout/TabList"/>
    <dgm:cxn modelId="{8BB8DE1E-FE93-4A4D-B149-99D48DEFA938}" type="presParOf" srcId="{117D71C5-E006-4320-AE37-3E2E210D0128}" destId="{0D57EB8E-7688-4547-9B9F-F264DB91BD97}" srcOrd="1" destOrd="0" presId="urn:microsoft.com/office/officeart/2011/layout/TabList"/>
    <dgm:cxn modelId="{B3F9747D-E88E-4308-9EE7-B68777FE0346}" type="presParOf" srcId="{117D71C5-E006-4320-AE37-3E2E210D0128}" destId="{5A5FABBA-FC0C-4650-8209-3729BE3968B2}" srcOrd="2" destOrd="0" presId="urn:microsoft.com/office/officeart/2011/layout/TabList"/>
    <dgm:cxn modelId="{9D9C7B57-D6B8-4E51-B263-839DA67D5518}" type="presParOf" srcId="{5A5FABBA-FC0C-4650-8209-3729BE3968B2}" destId="{B22CC29A-F68B-42CB-AAF9-D2A12E488E97}" srcOrd="0" destOrd="0" presId="urn:microsoft.com/office/officeart/2011/layout/TabList"/>
    <dgm:cxn modelId="{1BC0C98A-D4AA-4681-93BD-0E27DB8252E9}" type="presParOf" srcId="{5A5FABBA-FC0C-4650-8209-3729BE3968B2}" destId="{4F5629FE-576C-4077-A777-203B80D1F572}" srcOrd="1" destOrd="0" presId="urn:microsoft.com/office/officeart/2011/layout/TabList"/>
    <dgm:cxn modelId="{8E8D3DBF-97AA-4363-9970-ABD5E46B4273}" type="presParOf" srcId="{5A5FABBA-FC0C-4650-8209-3729BE3968B2}" destId="{B9C8CDF3-FF72-49E6-B347-648DCC84EAB1}" srcOrd="2" destOrd="0" presId="urn:microsoft.com/office/officeart/2011/layout/TabList"/>
    <dgm:cxn modelId="{62778A9D-548C-40F2-B8EB-2BA4FD7E63CA}" type="presParOf" srcId="{117D71C5-E006-4320-AE37-3E2E210D0128}" destId="{6344744D-E327-4B74-8564-84686E5631EC}" srcOrd="3" destOrd="0" presId="urn:microsoft.com/office/officeart/2011/layout/TabList"/>
    <dgm:cxn modelId="{A4E5EE90-1F0C-432B-B8A7-0E72EED57D24}" type="presParOf" srcId="{117D71C5-E006-4320-AE37-3E2E210D0128}" destId="{BC571C41-B8C5-4209-99B3-DC41BAFE7812}" srcOrd="4" destOrd="0" presId="urn:microsoft.com/office/officeart/2011/layout/TabList"/>
    <dgm:cxn modelId="{832FE657-C766-40DA-BBCE-3BD2F77267F2}" type="presParOf" srcId="{BC571C41-B8C5-4209-99B3-DC41BAFE7812}" destId="{2154CED6-51F4-4BD2-A63E-6B771EF2ADC9}" srcOrd="0" destOrd="0" presId="urn:microsoft.com/office/officeart/2011/layout/TabList"/>
    <dgm:cxn modelId="{2864E8A9-BB3A-44F6-B344-0D943799C1D4}" type="presParOf" srcId="{BC571C41-B8C5-4209-99B3-DC41BAFE7812}" destId="{AA5BAD09-7D91-4D5E-AE74-382FCB947968}" srcOrd="1" destOrd="0" presId="urn:microsoft.com/office/officeart/2011/layout/TabList"/>
    <dgm:cxn modelId="{BB6958EA-3B41-4DAF-AA36-9759BD156950}" type="presParOf" srcId="{BC571C41-B8C5-4209-99B3-DC41BAFE7812}" destId="{F8C870F8-7B21-4556-AE92-BD37C2C37E8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EFC085-D634-4D6A-AB7C-BA5CEFA879EE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9353BB-58BB-4F8D-90AF-9EEBB410FC71}">
      <dgm:prSet phldrT="[Text]" phldr="0"/>
      <dgm:spPr/>
      <dgm:t>
        <a:bodyPr/>
        <a:lstStyle/>
        <a:p>
          <a:r>
            <a:rPr lang="en-US" dirty="0"/>
            <a:t>Sophia Ackerman</a:t>
          </a:r>
        </a:p>
        <a:p>
          <a:r>
            <a:rPr lang="en-US" dirty="0"/>
            <a:t>United States</a:t>
          </a:r>
        </a:p>
      </dgm:t>
    </dgm:pt>
    <dgm:pt modelId="{3EEA67FA-7271-4D41-9103-4819C3B0C832}" type="parTrans" cxnId="{2077AE9D-22D8-4496-9E12-5C28557BC598}">
      <dgm:prSet/>
      <dgm:spPr/>
      <dgm:t>
        <a:bodyPr/>
        <a:lstStyle/>
        <a:p>
          <a:endParaRPr lang="en-US"/>
        </a:p>
      </dgm:t>
    </dgm:pt>
    <dgm:pt modelId="{CA9182CF-C505-4A29-A03C-E72FFB96C99A}" type="sibTrans" cxnId="{2077AE9D-22D8-4496-9E12-5C28557BC598}">
      <dgm:prSet/>
      <dgm:spPr/>
      <dgm:t>
        <a:bodyPr/>
        <a:lstStyle/>
        <a:p>
          <a:endParaRPr lang="en-US"/>
        </a:p>
      </dgm:t>
    </dgm:pt>
    <dgm:pt modelId="{3FCB41BC-CEA4-41C7-A0BF-CA594D819BB2}">
      <dgm:prSet phldrT="[Text]" phldr="0"/>
      <dgm:spPr/>
      <dgm:t>
        <a:bodyPr/>
        <a:lstStyle/>
        <a:p>
          <a:r>
            <a:rPr lang="en-US" dirty="0"/>
            <a:t>Joseph Mercado</a:t>
          </a:r>
        </a:p>
        <a:p>
          <a:r>
            <a:rPr lang="en-US" dirty="0"/>
            <a:t>Mexico</a:t>
          </a:r>
        </a:p>
      </dgm:t>
    </dgm:pt>
    <dgm:pt modelId="{6D972747-E532-417F-BE17-5B282A2B875C}" type="parTrans" cxnId="{A2B1ADD3-6C4F-41AF-AED7-29CAE3992B2E}">
      <dgm:prSet/>
      <dgm:spPr/>
      <dgm:t>
        <a:bodyPr/>
        <a:lstStyle/>
        <a:p>
          <a:endParaRPr lang="en-US"/>
        </a:p>
      </dgm:t>
    </dgm:pt>
    <dgm:pt modelId="{341E25AE-0F80-42AD-BD65-1E179D959730}" type="sibTrans" cxnId="{A2B1ADD3-6C4F-41AF-AED7-29CAE3992B2E}">
      <dgm:prSet/>
      <dgm:spPr/>
      <dgm:t>
        <a:bodyPr/>
        <a:lstStyle/>
        <a:p>
          <a:endParaRPr lang="en-US"/>
        </a:p>
      </dgm:t>
    </dgm:pt>
    <dgm:pt modelId="{845E32F2-7168-44B5-A46A-718D152A65B7}">
      <dgm:prSet phldrT="[Text]" phldr="0"/>
      <dgm:spPr/>
      <dgm:t>
        <a:bodyPr/>
        <a:lstStyle/>
        <a:p>
          <a:r>
            <a:rPr lang="en-US" dirty="0"/>
            <a:t>Michael Lewis</a:t>
          </a:r>
        </a:p>
        <a:p>
          <a:r>
            <a:rPr lang="en-US" dirty="0"/>
            <a:t>Canada</a:t>
          </a:r>
        </a:p>
      </dgm:t>
    </dgm:pt>
    <dgm:pt modelId="{1BF6759C-AF18-4824-A1B6-9671E874E913}" type="parTrans" cxnId="{632E0BB0-4D7E-4CA0-8C00-60E8CB999BD5}">
      <dgm:prSet/>
      <dgm:spPr/>
      <dgm:t>
        <a:bodyPr/>
        <a:lstStyle/>
        <a:p>
          <a:endParaRPr lang="en-US"/>
        </a:p>
      </dgm:t>
    </dgm:pt>
    <dgm:pt modelId="{2D2D19D2-912D-4570-B006-0D3E341A09DB}" type="sibTrans" cxnId="{632E0BB0-4D7E-4CA0-8C00-60E8CB999BD5}">
      <dgm:prSet/>
      <dgm:spPr/>
      <dgm:t>
        <a:bodyPr/>
        <a:lstStyle/>
        <a:p>
          <a:endParaRPr lang="en-US"/>
        </a:p>
      </dgm:t>
    </dgm:pt>
    <dgm:pt modelId="{B6BF4FA4-6705-4DAC-943C-9F0C979F5803}" type="pres">
      <dgm:prSet presAssocID="{88EFC085-D634-4D6A-AB7C-BA5CEFA879EE}" presName="Name0" presStyleCnt="0">
        <dgm:presLayoutVars>
          <dgm:dir/>
          <dgm:resizeHandles val="exact"/>
        </dgm:presLayoutVars>
      </dgm:prSet>
      <dgm:spPr/>
    </dgm:pt>
    <dgm:pt modelId="{ED2C1A51-08CF-406A-AC7C-8BBAAD825D2E}" type="pres">
      <dgm:prSet presAssocID="{6B9353BB-58BB-4F8D-90AF-9EEBB410FC71}" presName="composite" presStyleCnt="0"/>
      <dgm:spPr/>
    </dgm:pt>
    <dgm:pt modelId="{C818D37D-5EBE-4776-B3E8-FCCE6860A8A2}" type="pres">
      <dgm:prSet presAssocID="{6B9353BB-58BB-4F8D-90AF-9EEBB410FC71}" presName="rect1" presStyleLbl="trAlignAcc1" presStyleIdx="0" presStyleCnt="3">
        <dgm:presLayoutVars>
          <dgm:bulletEnabled val="1"/>
        </dgm:presLayoutVars>
      </dgm:prSet>
      <dgm:spPr/>
    </dgm:pt>
    <dgm:pt modelId="{84BA3F0B-2BBC-4A20-9057-F96588B3640D}" type="pres">
      <dgm:prSet presAssocID="{6B9353BB-58BB-4F8D-90AF-9EEBB410FC71}" presName="rect2" presStyleLbl="fgImgPlace1" presStyleIdx="0" presStyleCnt="3" custScaleX="110000" custScaleY="110000"/>
      <dgm:spPr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7A90F31D-9519-4752-BB26-FF921798C0E3}" type="pres">
      <dgm:prSet presAssocID="{CA9182CF-C505-4A29-A03C-E72FFB96C99A}" presName="sibTrans" presStyleCnt="0"/>
      <dgm:spPr/>
    </dgm:pt>
    <dgm:pt modelId="{3A5C81D9-DD73-4978-B00A-5180AF5CE883}" type="pres">
      <dgm:prSet presAssocID="{3FCB41BC-CEA4-41C7-A0BF-CA594D819BB2}" presName="composite" presStyleCnt="0"/>
      <dgm:spPr/>
    </dgm:pt>
    <dgm:pt modelId="{8BFD7FE2-50BE-4B4A-AAEE-A08E15AFEF3F}" type="pres">
      <dgm:prSet presAssocID="{3FCB41BC-CEA4-41C7-A0BF-CA594D819BB2}" presName="rect1" presStyleLbl="trAlignAcc1" presStyleIdx="1" presStyleCnt="3">
        <dgm:presLayoutVars>
          <dgm:bulletEnabled val="1"/>
        </dgm:presLayoutVars>
      </dgm:prSet>
      <dgm:spPr/>
    </dgm:pt>
    <dgm:pt modelId="{C596E3F5-6244-461B-B7DA-E8BE9FF92EBD}" type="pres">
      <dgm:prSet presAssocID="{3FCB41BC-CEA4-41C7-A0BF-CA594D819BB2}" presName="rect2" presStyleLbl="fgImgPlace1" presStyleIdx="1" presStyleCnt="3" custScaleX="110000" custScaleY="110000"/>
      <dgm:spPr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097E08F8-89F7-4C7D-8BFC-95FB30748373}" type="pres">
      <dgm:prSet presAssocID="{341E25AE-0F80-42AD-BD65-1E179D959730}" presName="sibTrans" presStyleCnt="0"/>
      <dgm:spPr/>
    </dgm:pt>
    <dgm:pt modelId="{D36225B0-797F-49F7-8E3E-6A76E12A7EE3}" type="pres">
      <dgm:prSet presAssocID="{845E32F2-7168-44B5-A46A-718D152A65B7}" presName="composite" presStyleCnt="0"/>
      <dgm:spPr/>
    </dgm:pt>
    <dgm:pt modelId="{0137768B-0D0C-4645-951F-4E3D37847A75}" type="pres">
      <dgm:prSet presAssocID="{845E32F2-7168-44B5-A46A-718D152A65B7}" presName="rect1" presStyleLbl="trAlignAcc1" presStyleIdx="2" presStyleCnt="3">
        <dgm:presLayoutVars>
          <dgm:bulletEnabled val="1"/>
        </dgm:presLayoutVars>
      </dgm:prSet>
      <dgm:spPr/>
    </dgm:pt>
    <dgm:pt modelId="{FC5B2EEC-6E33-473E-BAE3-F5C85A154EDF}" type="pres">
      <dgm:prSet presAssocID="{845E32F2-7168-44B5-A46A-718D152A65B7}" presName="rect2" presStyleLbl="fgImgPlace1" presStyleIdx="2" presStyleCnt="3" custScaleX="110000" custScaleY="110000"/>
      <dgm:spPr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695FCE04-07F6-47DB-A699-0A8BAB560876}" type="presOf" srcId="{88EFC085-D634-4D6A-AB7C-BA5CEFA879EE}" destId="{B6BF4FA4-6705-4DAC-943C-9F0C979F5803}" srcOrd="0" destOrd="0" presId="urn:microsoft.com/office/officeart/2008/layout/PictureStrips"/>
    <dgm:cxn modelId="{8EE34193-A3FC-427C-84DA-DC3D5D55F1F6}" type="presOf" srcId="{6B9353BB-58BB-4F8D-90AF-9EEBB410FC71}" destId="{C818D37D-5EBE-4776-B3E8-FCCE6860A8A2}" srcOrd="0" destOrd="0" presId="urn:microsoft.com/office/officeart/2008/layout/PictureStrips"/>
    <dgm:cxn modelId="{2077AE9D-22D8-4496-9E12-5C28557BC598}" srcId="{88EFC085-D634-4D6A-AB7C-BA5CEFA879EE}" destId="{6B9353BB-58BB-4F8D-90AF-9EEBB410FC71}" srcOrd="0" destOrd="0" parTransId="{3EEA67FA-7271-4D41-9103-4819C3B0C832}" sibTransId="{CA9182CF-C505-4A29-A03C-E72FFB96C99A}"/>
    <dgm:cxn modelId="{632E0BB0-4D7E-4CA0-8C00-60E8CB999BD5}" srcId="{88EFC085-D634-4D6A-AB7C-BA5CEFA879EE}" destId="{845E32F2-7168-44B5-A46A-718D152A65B7}" srcOrd="2" destOrd="0" parTransId="{1BF6759C-AF18-4824-A1B6-9671E874E913}" sibTransId="{2D2D19D2-912D-4570-B006-0D3E341A09DB}"/>
    <dgm:cxn modelId="{185A08C3-3586-41CA-B566-1909A4A0EE68}" type="presOf" srcId="{845E32F2-7168-44B5-A46A-718D152A65B7}" destId="{0137768B-0D0C-4645-951F-4E3D37847A75}" srcOrd="0" destOrd="0" presId="urn:microsoft.com/office/officeart/2008/layout/PictureStrips"/>
    <dgm:cxn modelId="{A2B1ADD3-6C4F-41AF-AED7-29CAE3992B2E}" srcId="{88EFC085-D634-4D6A-AB7C-BA5CEFA879EE}" destId="{3FCB41BC-CEA4-41C7-A0BF-CA594D819BB2}" srcOrd="1" destOrd="0" parTransId="{6D972747-E532-417F-BE17-5B282A2B875C}" sibTransId="{341E25AE-0F80-42AD-BD65-1E179D959730}"/>
    <dgm:cxn modelId="{E69266DB-AB1B-41D5-AC65-6FCDC9151A86}" type="presOf" srcId="{3FCB41BC-CEA4-41C7-A0BF-CA594D819BB2}" destId="{8BFD7FE2-50BE-4B4A-AAEE-A08E15AFEF3F}" srcOrd="0" destOrd="0" presId="urn:microsoft.com/office/officeart/2008/layout/PictureStrips"/>
    <dgm:cxn modelId="{D4105C6C-7D84-4C52-8AF8-8623BD832FF8}" type="presParOf" srcId="{B6BF4FA4-6705-4DAC-943C-9F0C979F5803}" destId="{ED2C1A51-08CF-406A-AC7C-8BBAAD825D2E}" srcOrd="0" destOrd="0" presId="urn:microsoft.com/office/officeart/2008/layout/PictureStrips"/>
    <dgm:cxn modelId="{45DD026D-8126-4B8A-A1F1-10BB9C3F5C1B}" type="presParOf" srcId="{ED2C1A51-08CF-406A-AC7C-8BBAAD825D2E}" destId="{C818D37D-5EBE-4776-B3E8-FCCE6860A8A2}" srcOrd="0" destOrd="0" presId="urn:microsoft.com/office/officeart/2008/layout/PictureStrips"/>
    <dgm:cxn modelId="{08CE15DD-ED44-4FF6-9F83-6CCE59BCF05E}" type="presParOf" srcId="{ED2C1A51-08CF-406A-AC7C-8BBAAD825D2E}" destId="{84BA3F0B-2BBC-4A20-9057-F96588B3640D}" srcOrd="1" destOrd="0" presId="urn:microsoft.com/office/officeart/2008/layout/PictureStrips"/>
    <dgm:cxn modelId="{FDABEE12-37A4-48E2-9B48-751B11998591}" type="presParOf" srcId="{B6BF4FA4-6705-4DAC-943C-9F0C979F5803}" destId="{7A90F31D-9519-4752-BB26-FF921798C0E3}" srcOrd="1" destOrd="0" presId="urn:microsoft.com/office/officeart/2008/layout/PictureStrips"/>
    <dgm:cxn modelId="{59902F73-5CBD-48E8-A2E6-BCE80708241C}" type="presParOf" srcId="{B6BF4FA4-6705-4DAC-943C-9F0C979F5803}" destId="{3A5C81D9-DD73-4978-B00A-5180AF5CE883}" srcOrd="2" destOrd="0" presId="urn:microsoft.com/office/officeart/2008/layout/PictureStrips"/>
    <dgm:cxn modelId="{7B09B8A3-738D-427D-BF7F-686A46A7B109}" type="presParOf" srcId="{3A5C81D9-DD73-4978-B00A-5180AF5CE883}" destId="{8BFD7FE2-50BE-4B4A-AAEE-A08E15AFEF3F}" srcOrd="0" destOrd="0" presId="urn:microsoft.com/office/officeart/2008/layout/PictureStrips"/>
    <dgm:cxn modelId="{F267E1B4-716C-48E5-AAF8-D43ABD83CDFC}" type="presParOf" srcId="{3A5C81D9-DD73-4978-B00A-5180AF5CE883}" destId="{C596E3F5-6244-461B-B7DA-E8BE9FF92EBD}" srcOrd="1" destOrd="0" presId="urn:microsoft.com/office/officeart/2008/layout/PictureStrips"/>
    <dgm:cxn modelId="{EF27E958-E9B5-465C-A924-53A041F290C5}" type="presParOf" srcId="{B6BF4FA4-6705-4DAC-943C-9F0C979F5803}" destId="{097E08F8-89F7-4C7D-8BFC-95FB30748373}" srcOrd="3" destOrd="0" presId="urn:microsoft.com/office/officeart/2008/layout/PictureStrips"/>
    <dgm:cxn modelId="{DED648E3-0F23-43AB-80ED-7C73CD2472A5}" type="presParOf" srcId="{B6BF4FA4-6705-4DAC-943C-9F0C979F5803}" destId="{D36225B0-797F-49F7-8E3E-6A76E12A7EE3}" srcOrd="4" destOrd="0" presId="urn:microsoft.com/office/officeart/2008/layout/PictureStrips"/>
    <dgm:cxn modelId="{E06D5C53-535B-4115-A893-52708D4DAE3D}" type="presParOf" srcId="{D36225B0-797F-49F7-8E3E-6A76E12A7EE3}" destId="{0137768B-0D0C-4645-951F-4E3D37847A75}" srcOrd="0" destOrd="0" presId="urn:microsoft.com/office/officeart/2008/layout/PictureStrips"/>
    <dgm:cxn modelId="{87871453-9C1F-48A0-A652-4B575C75BCBC}" type="presParOf" srcId="{D36225B0-797F-49F7-8E3E-6A76E12A7EE3}" destId="{FC5B2EEC-6E33-473E-BAE3-F5C85A154ED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870F8-7B21-4556-AE92-BD37C2C37E8D}">
      <dsp:nvSpPr>
        <dsp:cNvPr id="0" name=""/>
        <dsp:cNvSpPr/>
      </dsp:nvSpPr>
      <dsp:spPr>
        <a:xfrm>
          <a:off x="0" y="4051163"/>
          <a:ext cx="10058399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8CDF3-FF72-49E6-B347-648DCC84EAB1}">
      <dsp:nvSpPr>
        <dsp:cNvPr id="0" name=""/>
        <dsp:cNvSpPr/>
      </dsp:nvSpPr>
      <dsp:spPr>
        <a:xfrm>
          <a:off x="0" y="2679041"/>
          <a:ext cx="10058399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80332-297A-4EA5-9A80-315AA1505918}">
      <dsp:nvSpPr>
        <dsp:cNvPr id="0" name=""/>
        <dsp:cNvSpPr/>
      </dsp:nvSpPr>
      <dsp:spPr>
        <a:xfrm>
          <a:off x="0" y="1306919"/>
          <a:ext cx="10058399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E1DEA-EDF3-4227-A49E-AC4254BDB07C}">
      <dsp:nvSpPr>
        <dsp:cNvPr id="0" name=""/>
        <dsp:cNvSpPr/>
      </dsp:nvSpPr>
      <dsp:spPr>
        <a:xfrm>
          <a:off x="2615183" y="136"/>
          <a:ext cx="7443216" cy="13067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July 2019</a:t>
          </a:r>
        </a:p>
      </dsp:txBody>
      <dsp:txXfrm>
        <a:off x="2615183" y="136"/>
        <a:ext cx="7443216" cy="1306782"/>
      </dsp:txXfrm>
    </dsp:sp>
    <dsp:sp modelId="{E5448F91-8FFA-40C8-BEC3-8A187EDEF31F}">
      <dsp:nvSpPr>
        <dsp:cNvPr id="0" name=""/>
        <dsp:cNvSpPr/>
      </dsp:nvSpPr>
      <dsp:spPr>
        <a:xfrm>
          <a:off x="0" y="136"/>
          <a:ext cx="2615183" cy="130678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Canada</a:t>
          </a:r>
        </a:p>
      </dsp:txBody>
      <dsp:txXfrm>
        <a:off x="63803" y="63939"/>
        <a:ext cx="2487577" cy="1242979"/>
      </dsp:txXfrm>
    </dsp:sp>
    <dsp:sp modelId="{B22CC29A-F68B-42CB-AAF9-D2A12E488E97}">
      <dsp:nvSpPr>
        <dsp:cNvPr id="0" name=""/>
        <dsp:cNvSpPr/>
      </dsp:nvSpPr>
      <dsp:spPr>
        <a:xfrm>
          <a:off x="2615183" y="1372258"/>
          <a:ext cx="7443216" cy="13067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July 2019</a:t>
          </a:r>
        </a:p>
      </dsp:txBody>
      <dsp:txXfrm>
        <a:off x="2615183" y="1372258"/>
        <a:ext cx="7443216" cy="1306782"/>
      </dsp:txXfrm>
    </dsp:sp>
    <dsp:sp modelId="{4F5629FE-576C-4077-A777-203B80D1F572}">
      <dsp:nvSpPr>
        <dsp:cNvPr id="0" name=""/>
        <dsp:cNvSpPr/>
      </dsp:nvSpPr>
      <dsp:spPr>
        <a:xfrm>
          <a:off x="0" y="1372258"/>
          <a:ext cx="2615183" cy="130678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U.S.</a:t>
          </a:r>
        </a:p>
      </dsp:txBody>
      <dsp:txXfrm>
        <a:off x="63803" y="1436061"/>
        <a:ext cx="2487577" cy="1242979"/>
      </dsp:txXfrm>
    </dsp:sp>
    <dsp:sp modelId="{2154CED6-51F4-4BD2-A63E-6B771EF2ADC9}">
      <dsp:nvSpPr>
        <dsp:cNvPr id="0" name=""/>
        <dsp:cNvSpPr/>
      </dsp:nvSpPr>
      <dsp:spPr>
        <a:xfrm>
          <a:off x="2615183" y="2744380"/>
          <a:ext cx="7443216" cy="13067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September 2019</a:t>
          </a:r>
          <a:endParaRPr lang="en-US" sz="4300" kern="1200" dirty="0"/>
        </a:p>
      </dsp:txBody>
      <dsp:txXfrm>
        <a:off x="2615183" y="2744380"/>
        <a:ext cx="7443216" cy="1306782"/>
      </dsp:txXfrm>
    </dsp:sp>
    <dsp:sp modelId="{AA5BAD09-7D91-4D5E-AE74-382FCB947968}">
      <dsp:nvSpPr>
        <dsp:cNvPr id="0" name=""/>
        <dsp:cNvSpPr/>
      </dsp:nvSpPr>
      <dsp:spPr>
        <a:xfrm>
          <a:off x="0" y="2744380"/>
          <a:ext cx="2615183" cy="130678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Mexico</a:t>
          </a:r>
        </a:p>
      </dsp:txBody>
      <dsp:txXfrm>
        <a:off x="63803" y="2808183"/>
        <a:ext cx="2487577" cy="1242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8D37D-5EBE-4776-B3E8-FCCE6860A8A2}">
      <dsp:nvSpPr>
        <dsp:cNvPr id="0" name=""/>
        <dsp:cNvSpPr/>
      </dsp:nvSpPr>
      <dsp:spPr>
        <a:xfrm>
          <a:off x="249112" y="478844"/>
          <a:ext cx="4681870" cy="14630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9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Sophia Ackerman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United States</a:t>
          </a:r>
        </a:p>
      </dsp:txBody>
      <dsp:txXfrm>
        <a:off x="249112" y="478844"/>
        <a:ext cx="4681870" cy="1463084"/>
      </dsp:txXfrm>
    </dsp:sp>
    <dsp:sp modelId="{84BA3F0B-2BBC-4A20-9057-F96588B3640D}">
      <dsp:nvSpPr>
        <dsp:cNvPr id="0" name=""/>
        <dsp:cNvSpPr/>
      </dsp:nvSpPr>
      <dsp:spPr>
        <a:xfrm>
          <a:off x="2826" y="190698"/>
          <a:ext cx="1126575" cy="1689862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D7FE2-50BE-4B4A-AAEE-A08E15AFEF3F}">
      <dsp:nvSpPr>
        <dsp:cNvPr id="0" name=""/>
        <dsp:cNvSpPr/>
      </dsp:nvSpPr>
      <dsp:spPr>
        <a:xfrm>
          <a:off x="5373702" y="478844"/>
          <a:ext cx="4681870" cy="14630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9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Joseph Mercado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Mexico</a:t>
          </a:r>
        </a:p>
      </dsp:txBody>
      <dsp:txXfrm>
        <a:off x="5373702" y="478844"/>
        <a:ext cx="4681870" cy="1463084"/>
      </dsp:txXfrm>
    </dsp:sp>
    <dsp:sp modelId="{C596E3F5-6244-461B-B7DA-E8BE9FF92EBD}">
      <dsp:nvSpPr>
        <dsp:cNvPr id="0" name=""/>
        <dsp:cNvSpPr/>
      </dsp:nvSpPr>
      <dsp:spPr>
        <a:xfrm>
          <a:off x="5127416" y="190698"/>
          <a:ext cx="1126575" cy="1689862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7768B-0D0C-4645-951F-4E3D37847A75}">
      <dsp:nvSpPr>
        <dsp:cNvPr id="0" name=""/>
        <dsp:cNvSpPr/>
      </dsp:nvSpPr>
      <dsp:spPr>
        <a:xfrm>
          <a:off x="2811407" y="2397517"/>
          <a:ext cx="4681870" cy="14630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99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Michael Lewis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Canada</a:t>
          </a:r>
        </a:p>
      </dsp:txBody>
      <dsp:txXfrm>
        <a:off x="2811407" y="2397517"/>
        <a:ext cx="4681870" cy="1463084"/>
      </dsp:txXfrm>
    </dsp:sp>
    <dsp:sp modelId="{FC5B2EEC-6E33-473E-BAE3-F5C85A154EDF}">
      <dsp:nvSpPr>
        <dsp:cNvPr id="0" name=""/>
        <dsp:cNvSpPr/>
      </dsp:nvSpPr>
      <dsp:spPr>
        <a:xfrm>
          <a:off x="2565121" y="2109370"/>
          <a:ext cx="1126575" cy="1689862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0E6020-B576-3F9C-C44B-CAA076D09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2FCD6-15AF-62B6-367E-12610DAC50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1B3F7-B90D-4477-B4CA-228BC9A378E8}" type="datetime1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CE13D-F916-AEC2-9F90-F47A835874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Celebrations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194A7-996F-98A0-B066-0773CA674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7F767-D4CC-43FE-8E8C-9E39F8504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035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A183-0D7F-4EBE-A53A-BF1A1122FB03}" type="datetime1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Celebrations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13598-7448-48AD-9DCE-1166CEA4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40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8F17-97BE-4B77-961C-5C7C7DFBA0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89D11-1071-B3AE-D923-BFC569CE0E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7461278-F918-4F1E-BCD5-BA618425C376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0A43-F6AA-914F-501F-D77717C88E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Celebrations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A707FBB8-845D-3905-D6DB-98794F4048D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2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27DAAA-7074-471A-9E96-0FDF1D3A4169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dirty="0"/>
              <a:t>Sensation Park Entertainment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384793" cy="1069848"/>
          </a:xfrm>
        </p:spPr>
        <p:txBody>
          <a:bodyPr>
            <a:normAutofit/>
          </a:bodyPr>
          <a:lstStyle/>
          <a:p>
            <a:r>
              <a:rPr lang="en-US" sz="2000" dirty="0"/>
              <a:t>Independence Day Festivities in Canada, Mexico, and the U.S.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63200" y="3810000"/>
            <a:ext cx="914400" cy="914400"/>
            <a:chOff x="9685338" y="4460675"/>
            <a:chExt cx="1080904" cy="1080902"/>
          </a:xfrm>
        </p:grpSpPr>
        <p:sp>
          <p:nvSpPr>
            <p:cNvPr id="5" name="Oval 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30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Get Ready</a:t>
            </a:r>
            <a:br>
              <a:rPr lang="en-US" sz="3600" dirty="0"/>
            </a:br>
            <a:r>
              <a:rPr lang="en-US" sz="3600" dirty="0"/>
              <a:t>for 2016!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r="9795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/>
              <a:t>Sensation Park Entertainment Group will be hosting special Independence celebrations at parks in the United States, Canada, and Mexico.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5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74615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F182C1A-1192-F381-54F9-FE41E4D1F150}"/>
              </a:ext>
            </a:extLst>
          </p:cNvPr>
          <p:cNvSpPr/>
          <p:nvPr/>
        </p:nvSpPr>
        <p:spPr>
          <a:xfrm>
            <a:off x="2095550" y="0"/>
            <a:ext cx="80009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 of Events</a:t>
            </a:r>
          </a:p>
        </p:txBody>
      </p:sp>
    </p:spTree>
    <p:extLst>
      <p:ext uri="{BB962C8B-B14F-4D97-AF65-F5344CB8AC3E}">
        <p14:creationId xmlns:p14="http://schemas.microsoft.com/office/powerpoint/2010/main" val="32927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Different Event Each Week!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23259-7E5B-020B-3CD1-A16DEC31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Week 1</a:t>
            </a:r>
          </a:p>
          <a:p>
            <a:pPr lvl="1"/>
            <a:r>
              <a:rPr lang="en-US"/>
              <a:t>Buy one entrance fee, get one free</a:t>
            </a:r>
          </a:p>
          <a:p>
            <a:pPr lvl="0"/>
            <a:r>
              <a:rPr lang="en-US"/>
              <a:t>Week 2</a:t>
            </a:r>
          </a:p>
          <a:p>
            <a:pPr lvl="1"/>
            <a:r>
              <a:rPr lang="en-US"/>
              <a:t>Free 5x7 group or individual photo</a:t>
            </a:r>
          </a:p>
          <a:p>
            <a:pPr lvl="0"/>
            <a:r>
              <a:rPr lang="en-US"/>
              <a:t>Week 3</a:t>
            </a:r>
          </a:p>
          <a:p>
            <a:pPr lvl="1"/>
            <a:r>
              <a:rPr lang="en-US"/>
              <a:t>25% park entrance discount</a:t>
            </a:r>
          </a:p>
          <a:p>
            <a:pPr lvl="0"/>
            <a:r>
              <a:rPr lang="en-US" dirty="0"/>
              <a:t>Week 4</a:t>
            </a:r>
          </a:p>
          <a:p>
            <a:pPr lvl="1"/>
            <a:r>
              <a:rPr lang="en-US" dirty="0"/>
              <a:t>25% discount on food and beverages</a:t>
            </a:r>
          </a:p>
        </p:txBody>
      </p:sp>
    </p:spTree>
    <p:extLst>
      <p:ext uri="{BB962C8B-B14F-4D97-AF65-F5344CB8AC3E}">
        <p14:creationId xmlns:p14="http://schemas.microsoft.com/office/powerpoint/2010/main" val="365057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D3BF771-7236-984E-82DB-1F7DB60E8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633970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95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cap="none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Ready to Celebrate!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36773" y="5638800"/>
            <a:ext cx="5918454" cy="1069848"/>
          </a:xfrm>
        </p:spPr>
        <p:txBody>
          <a:bodyPr/>
          <a:lstStyle/>
          <a:p>
            <a:pPr algn="ctr"/>
            <a:r>
              <a:rPr lang="en-US" dirty="0"/>
              <a:t>With Sensation Park Entertainment Group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534" y="2950127"/>
            <a:ext cx="4476932" cy="4247748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53823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</TotalTime>
  <Words>128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Wingdings</vt:lpstr>
      <vt:lpstr>Wood Type</vt:lpstr>
      <vt:lpstr>Sensation Park Entertainment Group</vt:lpstr>
      <vt:lpstr>Get Ready for 2016!</vt:lpstr>
      <vt:lpstr>PowerPoint Presentation</vt:lpstr>
      <vt:lpstr>A Different Event Each Week!</vt:lpstr>
      <vt:lpstr>Contact Information</vt:lpstr>
      <vt:lpstr>Get Ready to Celebrate!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Park Entertainment Group</dc:title>
  <dc:creator>GO! Series</dc:creator>
  <cp:lastModifiedBy>SOUMYA VAJJHALA</cp:lastModifiedBy>
  <cp:revision>3</cp:revision>
  <dcterms:created xsi:type="dcterms:W3CDTF">2015-06-16T14:28:48Z</dcterms:created>
  <dcterms:modified xsi:type="dcterms:W3CDTF">2025-10-08T00:54:57Z</dcterms:modified>
</cp:coreProperties>
</file>