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7E5FE9-203B-4319-B7C4-807F6D508FF9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701B3-78A6-4CF2-8890-01A95F3FB3B0}">
      <dgm:prSet phldrT="[Text]"/>
      <dgm:spPr/>
      <dgm:t>
        <a:bodyPr/>
        <a:lstStyle/>
        <a:p>
          <a:r>
            <a:rPr lang="en-US" dirty="0" smtClean="0"/>
            <a:t>Canada</a:t>
          </a:r>
          <a:endParaRPr lang="en-US" dirty="0"/>
        </a:p>
      </dgm:t>
    </dgm:pt>
    <dgm:pt modelId="{E56A9AFB-481A-4EC8-9850-902D5F166E5B}" type="parTrans" cxnId="{70C3C044-0229-4227-99CB-51CCAED76F6B}">
      <dgm:prSet/>
      <dgm:spPr/>
      <dgm:t>
        <a:bodyPr/>
        <a:lstStyle/>
        <a:p>
          <a:endParaRPr lang="en-US"/>
        </a:p>
      </dgm:t>
    </dgm:pt>
    <dgm:pt modelId="{169C649B-9951-4868-A46D-AD934B348B5A}" type="sibTrans" cxnId="{70C3C044-0229-4227-99CB-51CCAED76F6B}">
      <dgm:prSet/>
      <dgm:spPr/>
      <dgm:t>
        <a:bodyPr/>
        <a:lstStyle/>
        <a:p>
          <a:endParaRPr lang="en-US"/>
        </a:p>
      </dgm:t>
    </dgm:pt>
    <dgm:pt modelId="{52F444A6-8B50-4A19-93BB-50765782AC23}">
      <dgm:prSet phldrT="[Text]"/>
      <dgm:spPr/>
      <dgm:t>
        <a:bodyPr/>
        <a:lstStyle/>
        <a:p>
          <a:r>
            <a:rPr lang="en-US" dirty="0" smtClean="0"/>
            <a:t>July 2019</a:t>
          </a:r>
          <a:endParaRPr lang="en-US" dirty="0"/>
        </a:p>
      </dgm:t>
    </dgm:pt>
    <dgm:pt modelId="{AF655466-0B6F-49EA-AC9C-A0CC3D7D9A6E}" type="parTrans" cxnId="{6DDC85A6-C864-4888-87D5-09A98FC51949}">
      <dgm:prSet/>
      <dgm:spPr/>
      <dgm:t>
        <a:bodyPr/>
        <a:lstStyle/>
        <a:p>
          <a:endParaRPr lang="en-US"/>
        </a:p>
      </dgm:t>
    </dgm:pt>
    <dgm:pt modelId="{823D3903-9D3E-4390-AEBC-1F9E4575445E}" type="sibTrans" cxnId="{6DDC85A6-C864-4888-87D5-09A98FC51949}">
      <dgm:prSet/>
      <dgm:spPr/>
      <dgm:t>
        <a:bodyPr/>
        <a:lstStyle/>
        <a:p>
          <a:endParaRPr lang="en-US"/>
        </a:p>
      </dgm:t>
    </dgm:pt>
    <dgm:pt modelId="{EC78F9D5-B9AE-444B-863F-A5A84869EDDC}">
      <dgm:prSet phldrT="[Text]"/>
      <dgm:spPr/>
      <dgm:t>
        <a:bodyPr/>
        <a:lstStyle/>
        <a:p>
          <a:r>
            <a:rPr lang="en-US" dirty="0" smtClean="0"/>
            <a:t>U.S.</a:t>
          </a:r>
          <a:endParaRPr lang="en-US" dirty="0"/>
        </a:p>
      </dgm:t>
    </dgm:pt>
    <dgm:pt modelId="{00A8120E-FCA1-4255-BA3F-A2E117726E80}" type="parTrans" cxnId="{1A657142-A71C-453C-9CE9-5907487FD40A}">
      <dgm:prSet/>
      <dgm:spPr/>
      <dgm:t>
        <a:bodyPr/>
        <a:lstStyle/>
        <a:p>
          <a:endParaRPr lang="en-US"/>
        </a:p>
      </dgm:t>
    </dgm:pt>
    <dgm:pt modelId="{47F5EA26-3457-4732-A9E8-F2C821583FD5}" type="sibTrans" cxnId="{1A657142-A71C-453C-9CE9-5907487FD40A}">
      <dgm:prSet/>
      <dgm:spPr/>
      <dgm:t>
        <a:bodyPr/>
        <a:lstStyle/>
        <a:p>
          <a:endParaRPr lang="en-US"/>
        </a:p>
      </dgm:t>
    </dgm:pt>
    <dgm:pt modelId="{DB1B6DB6-86C9-4F84-81EB-4AECEB9833BC}">
      <dgm:prSet phldrT="[Text]"/>
      <dgm:spPr/>
      <dgm:t>
        <a:bodyPr/>
        <a:lstStyle/>
        <a:p>
          <a:r>
            <a:rPr lang="en-US" dirty="0" smtClean="0"/>
            <a:t>July 2019</a:t>
          </a:r>
          <a:endParaRPr lang="en-US" dirty="0"/>
        </a:p>
      </dgm:t>
    </dgm:pt>
    <dgm:pt modelId="{97CF344E-2F3B-45B6-9438-B02D90E78F22}" type="parTrans" cxnId="{F04D6EFD-4F24-47F7-8A7E-079652A23F2F}">
      <dgm:prSet/>
      <dgm:spPr/>
      <dgm:t>
        <a:bodyPr/>
        <a:lstStyle/>
        <a:p>
          <a:endParaRPr lang="en-US"/>
        </a:p>
      </dgm:t>
    </dgm:pt>
    <dgm:pt modelId="{6E7FB635-42F0-43B8-9E83-76EAAD37AD99}" type="sibTrans" cxnId="{F04D6EFD-4F24-47F7-8A7E-079652A23F2F}">
      <dgm:prSet/>
      <dgm:spPr/>
      <dgm:t>
        <a:bodyPr/>
        <a:lstStyle/>
        <a:p>
          <a:endParaRPr lang="en-US"/>
        </a:p>
      </dgm:t>
    </dgm:pt>
    <dgm:pt modelId="{CE526451-01C3-4073-B8C2-2E56CAF565FB}">
      <dgm:prSet/>
      <dgm:spPr/>
      <dgm:t>
        <a:bodyPr/>
        <a:lstStyle/>
        <a:p>
          <a:r>
            <a:rPr lang="en-US" dirty="0" smtClean="0"/>
            <a:t>Mexico</a:t>
          </a:r>
          <a:endParaRPr lang="en-US" dirty="0"/>
        </a:p>
      </dgm:t>
    </dgm:pt>
    <dgm:pt modelId="{BD584BD2-27F9-4688-87F6-F996F14E76A1}" type="parTrans" cxnId="{F10CD8C9-D9B3-4231-B5EA-F08B0327E109}">
      <dgm:prSet/>
      <dgm:spPr/>
      <dgm:t>
        <a:bodyPr/>
        <a:lstStyle/>
        <a:p>
          <a:endParaRPr lang="en-US"/>
        </a:p>
      </dgm:t>
    </dgm:pt>
    <dgm:pt modelId="{30F466D6-8B67-402C-BC1B-B41BD84EA16C}" type="sibTrans" cxnId="{F10CD8C9-D9B3-4231-B5EA-F08B0327E109}">
      <dgm:prSet/>
      <dgm:spPr/>
      <dgm:t>
        <a:bodyPr/>
        <a:lstStyle/>
        <a:p>
          <a:endParaRPr lang="en-US"/>
        </a:p>
      </dgm:t>
    </dgm:pt>
    <dgm:pt modelId="{7AAC44A6-BF29-4E53-A2CB-890B33E2740D}">
      <dgm:prSet/>
      <dgm:spPr/>
      <dgm:t>
        <a:bodyPr/>
        <a:lstStyle/>
        <a:p>
          <a:r>
            <a:rPr lang="en-US" smtClean="0"/>
            <a:t>September 2019</a:t>
          </a:r>
          <a:endParaRPr lang="en-US" dirty="0"/>
        </a:p>
      </dgm:t>
    </dgm:pt>
    <dgm:pt modelId="{8FA1EEC8-EE8E-43F8-8E62-5793C5884612}" type="parTrans" cxnId="{4EF9D457-26EA-4730-9F5E-E488BF48145A}">
      <dgm:prSet/>
      <dgm:spPr/>
      <dgm:t>
        <a:bodyPr/>
        <a:lstStyle/>
        <a:p>
          <a:endParaRPr lang="en-US"/>
        </a:p>
      </dgm:t>
    </dgm:pt>
    <dgm:pt modelId="{85DD8EA1-9D2A-4C30-BDEE-4AD2CEF75FF3}" type="sibTrans" cxnId="{4EF9D457-26EA-4730-9F5E-E488BF48145A}">
      <dgm:prSet/>
      <dgm:spPr/>
      <dgm:t>
        <a:bodyPr/>
        <a:lstStyle/>
        <a:p>
          <a:endParaRPr lang="en-US"/>
        </a:p>
      </dgm:t>
    </dgm:pt>
    <dgm:pt modelId="{34EC78F7-55BC-4CB0-A159-98A22DEC153C}" type="pres">
      <dgm:prSet presAssocID="{BD7E5FE9-203B-4319-B7C4-807F6D508FF9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422A57F-C6A7-4CA8-A7EE-BCE795938458}" type="pres">
      <dgm:prSet presAssocID="{957701B3-78A6-4CF2-8890-01A95F3FB3B0}" presName="linNode" presStyleCnt="0"/>
      <dgm:spPr/>
    </dgm:pt>
    <dgm:pt modelId="{8CEBD9B4-EA30-4C6E-B9CE-AEAA0B12F1C1}" type="pres">
      <dgm:prSet presAssocID="{957701B3-78A6-4CF2-8890-01A95F3FB3B0}" presName="parent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00FC4D-75DA-49D0-A588-33FDD5EB33C9}" type="pres">
      <dgm:prSet presAssocID="{957701B3-78A6-4CF2-8890-01A95F3FB3B0}" presName="childShp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9FD21F6-59A2-4088-80C6-FB93A6B6568C}" type="pres">
      <dgm:prSet presAssocID="{169C649B-9951-4868-A46D-AD934B348B5A}" presName="spacing" presStyleCnt="0"/>
      <dgm:spPr/>
    </dgm:pt>
    <dgm:pt modelId="{41C7215D-469E-4983-B1E5-21AAE1FA9046}" type="pres">
      <dgm:prSet presAssocID="{EC78F9D5-B9AE-444B-863F-A5A84869EDDC}" presName="linNode" presStyleCnt="0"/>
      <dgm:spPr/>
    </dgm:pt>
    <dgm:pt modelId="{E441505F-86ED-48F6-9871-E9A09161A8C9}" type="pres">
      <dgm:prSet presAssocID="{EC78F9D5-B9AE-444B-863F-A5A84869EDDC}" presName="parent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A31136-08CB-426B-9772-B68EA7E9A7FB}" type="pres">
      <dgm:prSet presAssocID="{EC78F9D5-B9AE-444B-863F-A5A84869EDDC}" presName="childShp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F5E68-74D5-4BE4-81D1-AA5D93DC9F25}" type="pres">
      <dgm:prSet presAssocID="{47F5EA26-3457-4732-A9E8-F2C821583FD5}" presName="spacing" presStyleCnt="0"/>
      <dgm:spPr/>
    </dgm:pt>
    <dgm:pt modelId="{0FC78C3B-397D-4E4B-965E-445ABD27CB0F}" type="pres">
      <dgm:prSet presAssocID="{CE526451-01C3-4073-B8C2-2E56CAF565FB}" presName="linNode" presStyleCnt="0"/>
      <dgm:spPr/>
    </dgm:pt>
    <dgm:pt modelId="{AF0D5EFE-8F1D-47E8-83DD-47091D0C95AF}" type="pres">
      <dgm:prSet presAssocID="{CE526451-01C3-4073-B8C2-2E56CAF565FB}" presName="parent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EEF982-B864-4B3A-A52B-18F43C8F575A}" type="pres">
      <dgm:prSet presAssocID="{CE526451-01C3-4073-B8C2-2E56CAF565FB}" presName="childShp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E5A754-4A17-434C-BDC2-8570664B3CB7}" type="presOf" srcId="{52F444A6-8B50-4A19-93BB-50765782AC23}" destId="{4A00FC4D-75DA-49D0-A588-33FDD5EB33C9}" srcOrd="0" destOrd="0" presId="urn:microsoft.com/office/officeart/2005/8/layout/vList6"/>
    <dgm:cxn modelId="{F04D6EFD-4F24-47F7-8A7E-079652A23F2F}" srcId="{EC78F9D5-B9AE-444B-863F-A5A84869EDDC}" destId="{DB1B6DB6-86C9-4F84-81EB-4AECEB9833BC}" srcOrd="0" destOrd="0" parTransId="{97CF344E-2F3B-45B6-9438-B02D90E78F22}" sibTransId="{6E7FB635-42F0-43B8-9E83-76EAAD37AD99}"/>
    <dgm:cxn modelId="{D01DE4D4-F4BB-467D-8236-C5A44C2C7F60}" type="presOf" srcId="{DB1B6DB6-86C9-4F84-81EB-4AECEB9833BC}" destId="{45A31136-08CB-426B-9772-B68EA7E9A7FB}" srcOrd="0" destOrd="0" presId="urn:microsoft.com/office/officeart/2005/8/layout/vList6"/>
    <dgm:cxn modelId="{804C460F-CE9A-418B-B4FD-36DDD2A0B968}" type="presOf" srcId="{7AAC44A6-BF29-4E53-A2CB-890B33E2740D}" destId="{9CEEF982-B864-4B3A-A52B-18F43C8F575A}" srcOrd="0" destOrd="0" presId="urn:microsoft.com/office/officeart/2005/8/layout/vList6"/>
    <dgm:cxn modelId="{1438DF3D-0654-4D50-A15C-F8EB6E49C1B1}" type="presOf" srcId="{957701B3-78A6-4CF2-8890-01A95F3FB3B0}" destId="{8CEBD9B4-EA30-4C6E-B9CE-AEAA0B12F1C1}" srcOrd="0" destOrd="0" presId="urn:microsoft.com/office/officeart/2005/8/layout/vList6"/>
    <dgm:cxn modelId="{4EF9D457-26EA-4730-9F5E-E488BF48145A}" srcId="{CE526451-01C3-4073-B8C2-2E56CAF565FB}" destId="{7AAC44A6-BF29-4E53-A2CB-890B33E2740D}" srcOrd="0" destOrd="0" parTransId="{8FA1EEC8-EE8E-43F8-8E62-5793C5884612}" sibTransId="{85DD8EA1-9D2A-4C30-BDEE-4AD2CEF75FF3}"/>
    <dgm:cxn modelId="{F1971499-13C8-49AA-9CAB-7A9F5A5E499A}" type="presOf" srcId="{BD7E5FE9-203B-4319-B7C4-807F6D508FF9}" destId="{34EC78F7-55BC-4CB0-A159-98A22DEC153C}" srcOrd="0" destOrd="0" presId="urn:microsoft.com/office/officeart/2005/8/layout/vList6"/>
    <dgm:cxn modelId="{1A657142-A71C-453C-9CE9-5907487FD40A}" srcId="{BD7E5FE9-203B-4319-B7C4-807F6D508FF9}" destId="{EC78F9D5-B9AE-444B-863F-A5A84869EDDC}" srcOrd="1" destOrd="0" parTransId="{00A8120E-FCA1-4255-BA3F-A2E117726E80}" sibTransId="{47F5EA26-3457-4732-A9E8-F2C821583FD5}"/>
    <dgm:cxn modelId="{6DDC85A6-C864-4888-87D5-09A98FC51949}" srcId="{957701B3-78A6-4CF2-8890-01A95F3FB3B0}" destId="{52F444A6-8B50-4A19-93BB-50765782AC23}" srcOrd="0" destOrd="0" parTransId="{AF655466-0B6F-49EA-AC9C-A0CC3D7D9A6E}" sibTransId="{823D3903-9D3E-4390-AEBC-1F9E4575445E}"/>
    <dgm:cxn modelId="{760862C8-0966-46F3-8945-B87C900C3E89}" type="presOf" srcId="{EC78F9D5-B9AE-444B-863F-A5A84869EDDC}" destId="{E441505F-86ED-48F6-9871-E9A09161A8C9}" srcOrd="0" destOrd="0" presId="urn:microsoft.com/office/officeart/2005/8/layout/vList6"/>
    <dgm:cxn modelId="{F10CD8C9-D9B3-4231-B5EA-F08B0327E109}" srcId="{BD7E5FE9-203B-4319-B7C4-807F6D508FF9}" destId="{CE526451-01C3-4073-B8C2-2E56CAF565FB}" srcOrd="2" destOrd="0" parTransId="{BD584BD2-27F9-4688-87F6-F996F14E76A1}" sibTransId="{30F466D6-8B67-402C-BC1B-B41BD84EA16C}"/>
    <dgm:cxn modelId="{4107A8DF-30EF-4231-848B-82284B9402E0}" type="presOf" srcId="{CE526451-01C3-4073-B8C2-2E56CAF565FB}" destId="{AF0D5EFE-8F1D-47E8-83DD-47091D0C95AF}" srcOrd="0" destOrd="0" presId="urn:microsoft.com/office/officeart/2005/8/layout/vList6"/>
    <dgm:cxn modelId="{70C3C044-0229-4227-99CB-51CCAED76F6B}" srcId="{BD7E5FE9-203B-4319-B7C4-807F6D508FF9}" destId="{957701B3-78A6-4CF2-8890-01A95F3FB3B0}" srcOrd="0" destOrd="0" parTransId="{E56A9AFB-481A-4EC8-9850-902D5F166E5B}" sibTransId="{169C649B-9951-4868-A46D-AD934B348B5A}"/>
    <dgm:cxn modelId="{8E33A83E-C295-4CA3-B567-88BFF3CCA408}" type="presParOf" srcId="{34EC78F7-55BC-4CB0-A159-98A22DEC153C}" destId="{B422A57F-C6A7-4CA8-A7EE-BCE795938458}" srcOrd="0" destOrd="0" presId="urn:microsoft.com/office/officeart/2005/8/layout/vList6"/>
    <dgm:cxn modelId="{EF46B0BF-A734-43A6-B2AD-ECE8934C6221}" type="presParOf" srcId="{B422A57F-C6A7-4CA8-A7EE-BCE795938458}" destId="{8CEBD9B4-EA30-4C6E-B9CE-AEAA0B12F1C1}" srcOrd="0" destOrd="0" presId="urn:microsoft.com/office/officeart/2005/8/layout/vList6"/>
    <dgm:cxn modelId="{6B9BE91F-5B0F-4C8B-B475-6A4A7B2DA651}" type="presParOf" srcId="{B422A57F-C6A7-4CA8-A7EE-BCE795938458}" destId="{4A00FC4D-75DA-49D0-A588-33FDD5EB33C9}" srcOrd="1" destOrd="0" presId="urn:microsoft.com/office/officeart/2005/8/layout/vList6"/>
    <dgm:cxn modelId="{34F88F69-7F7F-4022-A310-AA242D0659E0}" type="presParOf" srcId="{34EC78F7-55BC-4CB0-A159-98A22DEC153C}" destId="{B9FD21F6-59A2-4088-80C6-FB93A6B6568C}" srcOrd="1" destOrd="0" presId="urn:microsoft.com/office/officeart/2005/8/layout/vList6"/>
    <dgm:cxn modelId="{BFA83EAF-42FB-41C0-96C1-BAC50C55E932}" type="presParOf" srcId="{34EC78F7-55BC-4CB0-A159-98A22DEC153C}" destId="{41C7215D-469E-4983-B1E5-21AAE1FA9046}" srcOrd="2" destOrd="0" presId="urn:microsoft.com/office/officeart/2005/8/layout/vList6"/>
    <dgm:cxn modelId="{BA2D443A-AB5A-4D8D-B047-EC7F308F558C}" type="presParOf" srcId="{41C7215D-469E-4983-B1E5-21AAE1FA9046}" destId="{E441505F-86ED-48F6-9871-E9A09161A8C9}" srcOrd="0" destOrd="0" presId="urn:microsoft.com/office/officeart/2005/8/layout/vList6"/>
    <dgm:cxn modelId="{0004447A-6E2E-4972-B31F-FEFF85C2308C}" type="presParOf" srcId="{41C7215D-469E-4983-B1E5-21AAE1FA9046}" destId="{45A31136-08CB-426B-9772-B68EA7E9A7FB}" srcOrd="1" destOrd="0" presId="urn:microsoft.com/office/officeart/2005/8/layout/vList6"/>
    <dgm:cxn modelId="{7D33492C-5069-4E69-B1A4-FCD5FB92AF03}" type="presParOf" srcId="{34EC78F7-55BC-4CB0-A159-98A22DEC153C}" destId="{A26F5E68-74D5-4BE4-81D1-AA5D93DC9F25}" srcOrd="3" destOrd="0" presId="urn:microsoft.com/office/officeart/2005/8/layout/vList6"/>
    <dgm:cxn modelId="{3C3B6B46-3483-4B82-AFEE-0AE45E8D8798}" type="presParOf" srcId="{34EC78F7-55BC-4CB0-A159-98A22DEC153C}" destId="{0FC78C3B-397D-4E4B-965E-445ABD27CB0F}" srcOrd="4" destOrd="0" presId="urn:microsoft.com/office/officeart/2005/8/layout/vList6"/>
    <dgm:cxn modelId="{A2FC5D26-B83B-4F15-883C-BDBE5A5EE4FF}" type="presParOf" srcId="{0FC78C3B-397D-4E4B-965E-445ABD27CB0F}" destId="{AF0D5EFE-8F1D-47E8-83DD-47091D0C95AF}" srcOrd="0" destOrd="0" presId="urn:microsoft.com/office/officeart/2005/8/layout/vList6"/>
    <dgm:cxn modelId="{E5C3562E-A7A0-42D4-AFB3-EA14948B4928}" type="presParOf" srcId="{0FC78C3B-397D-4E4B-965E-445ABD27CB0F}" destId="{9CEEF982-B864-4B3A-A52B-18F43C8F575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0FC4D-75DA-49D0-A588-33FDD5EB33C9}">
      <dsp:nvSpPr>
        <dsp:cNvPr id="0" name=""/>
        <dsp:cNvSpPr/>
      </dsp:nvSpPr>
      <dsp:spPr>
        <a:xfrm>
          <a:off x="4023360" y="0"/>
          <a:ext cx="6035040" cy="12660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July 2019</a:t>
          </a:r>
          <a:endParaRPr lang="en-US" sz="5000" kern="1200" dirty="0"/>
        </a:p>
      </dsp:txBody>
      <dsp:txXfrm>
        <a:off x="4023360" y="158254"/>
        <a:ext cx="5560278" cy="949523"/>
      </dsp:txXfrm>
    </dsp:sp>
    <dsp:sp modelId="{8CEBD9B4-EA30-4C6E-B9CE-AEAA0B12F1C1}">
      <dsp:nvSpPr>
        <dsp:cNvPr id="0" name=""/>
        <dsp:cNvSpPr/>
      </dsp:nvSpPr>
      <dsp:spPr>
        <a:xfrm>
          <a:off x="0" y="0"/>
          <a:ext cx="4023360" cy="126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Canada</a:t>
          </a:r>
          <a:endParaRPr lang="en-US" sz="6000" kern="1200" dirty="0"/>
        </a:p>
      </dsp:txBody>
      <dsp:txXfrm>
        <a:off x="61803" y="61803"/>
        <a:ext cx="3899754" cy="1142425"/>
      </dsp:txXfrm>
    </dsp:sp>
    <dsp:sp modelId="{45A31136-08CB-426B-9772-B68EA7E9A7FB}">
      <dsp:nvSpPr>
        <dsp:cNvPr id="0" name=""/>
        <dsp:cNvSpPr/>
      </dsp:nvSpPr>
      <dsp:spPr>
        <a:xfrm>
          <a:off x="4023360" y="1392634"/>
          <a:ext cx="6035040" cy="12660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dirty="0" smtClean="0"/>
            <a:t>July 2019</a:t>
          </a:r>
          <a:endParaRPr lang="en-US" sz="5000" kern="1200" dirty="0"/>
        </a:p>
      </dsp:txBody>
      <dsp:txXfrm>
        <a:off x="4023360" y="1550888"/>
        <a:ext cx="5560278" cy="949523"/>
      </dsp:txXfrm>
    </dsp:sp>
    <dsp:sp modelId="{E441505F-86ED-48F6-9871-E9A09161A8C9}">
      <dsp:nvSpPr>
        <dsp:cNvPr id="0" name=""/>
        <dsp:cNvSpPr/>
      </dsp:nvSpPr>
      <dsp:spPr>
        <a:xfrm>
          <a:off x="0" y="1392634"/>
          <a:ext cx="4023360" cy="126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U.S.</a:t>
          </a:r>
          <a:endParaRPr lang="en-US" sz="6000" kern="1200" dirty="0"/>
        </a:p>
      </dsp:txBody>
      <dsp:txXfrm>
        <a:off x="61803" y="1454437"/>
        <a:ext cx="3899754" cy="1142425"/>
      </dsp:txXfrm>
    </dsp:sp>
    <dsp:sp modelId="{9CEEF982-B864-4B3A-A52B-18F43C8F575A}">
      <dsp:nvSpPr>
        <dsp:cNvPr id="0" name=""/>
        <dsp:cNvSpPr/>
      </dsp:nvSpPr>
      <dsp:spPr>
        <a:xfrm>
          <a:off x="4023360" y="2785268"/>
          <a:ext cx="6035040" cy="126603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t" anchorCtr="0">
          <a:noAutofit/>
        </a:bodyPr>
        <a:lstStyle/>
        <a:p>
          <a:pPr marL="285750" lvl="1" indent="-285750" algn="l" defTabSz="2222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5000" kern="1200" smtClean="0"/>
            <a:t>September 2019</a:t>
          </a:r>
          <a:endParaRPr lang="en-US" sz="5000" kern="1200" dirty="0"/>
        </a:p>
      </dsp:txBody>
      <dsp:txXfrm>
        <a:off x="4023360" y="2943522"/>
        <a:ext cx="5560278" cy="949523"/>
      </dsp:txXfrm>
    </dsp:sp>
    <dsp:sp modelId="{AF0D5EFE-8F1D-47E8-83DD-47091D0C95AF}">
      <dsp:nvSpPr>
        <dsp:cNvPr id="0" name=""/>
        <dsp:cNvSpPr/>
      </dsp:nvSpPr>
      <dsp:spPr>
        <a:xfrm>
          <a:off x="0" y="2785268"/>
          <a:ext cx="4023360" cy="126603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Mexico</a:t>
          </a:r>
          <a:endParaRPr lang="en-US" sz="6000" kern="1200" dirty="0"/>
        </a:p>
      </dsp:txBody>
      <dsp:txXfrm>
        <a:off x="61803" y="2847071"/>
        <a:ext cx="3899754" cy="11424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331BA-33D1-4AD9-A29A-18A775D06015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13598-7448-48AD-9DCE-1166CEA40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5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C88F17-97BE-4B77-961C-5C7C7DFBA0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529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3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9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3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3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8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87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B27DAAA-7074-471A-9E96-0FDF1D3A4169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BE5BD8F-9E57-4687-BEB8-1896E1834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6600" dirty="0" smtClean="0"/>
              <a:t>Sensation Park Entertainment Group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7" y="4389120"/>
            <a:ext cx="9384793" cy="106984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Independence Day Festivities in Canada, Mexico, and the U.S.</a:t>
            </a:r>
            <a:endParaRPr lang="en-US" sz="2000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0363200" y="3810000"/>
            <a:ext cx="914400" cy="914400"/>
            <a:chOff x="9685338" y="4460675"/>
            <a:chExt cx="1080904" cy="1080902"/>
          </a:xfrm>
        </p:grpSpPr>
        <p:sp>
          <p:nvSpPr>
            <p:cNvPr id="5" name="Oval 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6" name="Oval 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079307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/>
              <a:t>Get Ready</a:t>
            </a:r>
            <a:br>
              <a:rPr lang="en-US" sz="3600" dirty="0" smtClean="0"/>
            </a:br>
            <a:r>
              <a:rPr lang="en-US" sz="3600" dirty="0" smtClean="0"/>
              <a:t>for 2016!</a:t>
            </a:r>
            <a:endParaRPr lang="en-US" sz="3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5" r="9795"/>
          <a:stretch>
            <a:fillRect/>
          </a:stretch>
        </p:blipFill>
        <p:spPr/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2000" dirty="0" smtClean="0"/>
              <a:t>Sensation Park Entertainment Group will be hosting special Independence celebrations at parks in the United States, Canada, and Mexico.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5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6264225"/>
              </p:ext>
            </p:extLst>
          </p:nvPr>
        </p:nvGraphicFramePr>
        <p:xfrm>
          <a:off x="1069975" y="2120900"/>
          <a:ext cx="10058400" cy="4051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79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A Different Event Each Week!</a:t>
            </a:r>
            <a:endParaRPr lang="en-US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Week 1</a:t>
            </a:r>
          </a:p>
          <a:p>
            <a:pPr lvl="1"/>
            <a:r>
              <a:rPr lang="en-US" dirty="0" smtClean="0"/>
              <a:t>Buy one entrance fee, get one free</a:t>
            </a:r>
          </a:p>
          <a:p>
            <a:r>
              <a:rPr lang="en-US" dirty="0" smtClean="0"/>
              <a:t>Week 2</a:t>
            </a:r>
          </a:p>
          <a:p>
            <a:pPr lvl="1"/>
            <a:r>
              <a:rPr lang="en-US" dirty="0" smtClean="0"/>
              <a:t>Free 5x7 group or individual photo</a:t>
            </a:r>
          </a:p>
          <a:p>
            <a:r>
              <a:rPr lang="en-US" dirty="0" smtClean="0"/>
              <a:t>Week 3</a:t>
            </a:r>
          </a:p>
          <a:p>
            <a:pPr lvl="1"/>
            <a:r>
              <a:rPr lang="en-US" dirty="0" smtClean="0"/>
              <a:t>25% park entrance discount</a:t>
            </a:r>
          </a:p>
        </p:txBody>
      </p:sp>
    </p:spTree>
    <p:extLst>
      <p:ext uri="{BB962C8B-B14F-4D97-AF65-F5344CB8AC3E}">
        <p14:creationId xmlns:p14="http://schemas.microsoft.com/office/powerpoint/2010/main" val="365057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Contact Information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5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dirty="0" smtClean="0"/>
              <a:t>Get Ready to Celebrate!</a:t>
            </a:r>
            <a:endParaRPr lang="en-US" sz="8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136773" y="5638800"/>
            <a:ext cx="5918454" cy="1069848"/>
          </a:xfrm>
        </p:spPr>
        <p:txBody>
          <a:bodyPr/>
          <a:lstStyle/>
          <a:p>
            <a:pPr algn="ctr"/>
            <a:r>
              <a:rPr lang="en-US" dirty="0" smtClean="0"/>
              <a:t>With Sensation Park Entertainment Group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534" y="2950127"/>
            <a:ext cx="4476932" cy="424774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38238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13</TotalTime>
  <Words>94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</vt:lpstr>
      <vt:lpstr>Wood Type</vt:lpstr>
      <vt:lpstr>Sensation Park Entertainment Group</vt:lpstr>
      <vt:lpstr>Get Ready for 2016!</vt:lpstr>
      <vt:lpstr>PowerPoint Presentation</vt:lpstr>
      <vt:lpstr>A Different Event Each Week!</vt:lpstr>
      <vt:lpstr>Contact Information</vt:lpstr>
      <vt:lpstr>Get Ready to Celebrate!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Sensation Park Entertainment Group</dc:title>
  <dc:creator>GO! Series</dc:creator>
  <cp:revision>3</cp:revision>
  <dcterms:created xsi:type="dcterms:W3CDTF">2015-06-16T14:28:48Z</dcterms:created>
  <dcterms:modified xsi:type="dcterms:W3CDTF">2015-11-02T14:51:41Z</dcterms:modified>
</cp:coreProperties>
</file>