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FFF44-78C1-47A8-9C22-5F6C8A80FFDF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7838-F155-4065-970B-34812E5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0283EA-40FD-4E70-9BCA-EDE0684F03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6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9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2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7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Corporate Event Planning</a:t>
            </a:r>
          </a:p>
        </p:txBody>
      </p:sp>
    </p:spTree>
    <p:extLst>
      <p:ext uri="{BB962C8B-B14F-4D97-AF65-F5344CB8AC3E}">
        <p14:creationId xmlns:p14="http://schemas.microsoft.com/office/powerpoint/2010/main" val="3575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7" b="25367"/>
          <a:stretch>
            <a:fillRect/>
          </a:stretch>
        </p:blipFill>
        <p:spPr/>
      </p:pic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>
          <a:xfrm>
            <a:off x="449179" y="1244434"/>
            <a:ext cx="2514600" cy="437692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</a:rPr>
              <a:t>Treat your employees to a private party for an evening of rides, games, food, and fun at a Sensation Park amusement park.</a:t>
            </a:r>
          </a:p>
        </p:txBody>
      </p:sp>
    </p:spTree>
    <p:extLst>
      <p:ext uri="{BB962C8B-B14F-4D97-AF65-F5344CB8AC3E}">
        <p14:creationId xmlns:p14="http://schemas.microsoft.com/office/powerpoint/2010/main" val="23197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Corporate Party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Flyer</a:t>
            </a:r>
          </a:p>
          <a:p>
            <a:pPr lvl="1"/>
            <a:r>
              <a:rPr lang="en-US" dirty="0" smtClean="0"/>
              <a:t>Dinner and dessert</a:t>
            </a:r>
          </a:p>
          <a:p>
            <a:pPr lvl="1"/>
            <a:r>
              <a:rPr lang="en-US" dirty="0" smtClean="0"/>
              <a:t>Indoor dance floor and DJ</a:t>
            </a:r>
          </a:p>
          <a:p>
            <a:pPr lvl="1"/>
            <a:r>
              <a:rPr lang="en-US" dirty="0" smtClean="0"/>
              <a:t>Adults only</a:t>
            </a:r>
          </a:p>
          <a:p>
            <a:r>
              <a:rPr lang="en-US" dirty="0" smtClean="0"/>
              <a:t>Park Picnic</a:t>
            </a:r>
          </a:p>
          <a:p>
            <a:pPr lvl="1"/>
            <a:r>
              <a:rPr lang="en-US" dirty="0" smtClean="0"/>
              <a:t>Barbecue buffet</a:t>
            </a:r>
          </a:p>
          <a:p>
            <a:pPr lvl="1"/>
            <a:r>
              <a:rPr lang="en-US" dirty="0" smtClean="0"/>
              <a:t>Available in summer</a:t>
            </a:r>
          </a:p>
          <a:p>
            <a:pPr lvl="1"/>
            <a:r>
              <a:rPr lang="en-US" dirty="0" smtClean="0"/>
              <a:t>All ages</a:t>
            </a:r>
          </a:p>
          <a:p>
            <a:r>
              <a:rPr lang="en-US" dirty="0" smtClean="0"/>
              <a:t>Family Evening</a:t>
            </a:r>
          </a:p>
          <a:p>
            <a:pPr lvl="1"/>
            <a:r>
              <a:rPr lang="en-US" dirty="0" smtClean="0"/>
              <a:t>Dinner </a:t>
            </a:r>
            <a:r>
              <a:rPr lang="en-US" smtClean="0"/>
              <a:t>and dessert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4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1" y="749300"/>
            <a:ext cx="8077200" cy="19812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Contact Sensation Park </a:t>
            </a:r>
            <a:br>
              <a:rPr lang="en-US" sz="4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4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Corporate Event Planning for Additional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57" y="2997646"/>
            <a:ext cx="4997489" cy="38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64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PowerPoint Presentation</vt:lpstr>
      <vt:lpstr>PowerPoint Presentation</vt:lpstr>
      <vt:lpstr>Event Information</vt:lpstr>
      <vt:lpstr>Corporate Party Packages</vt:lpstr>
      <vt:lpstr>Contact Sensation Park  Corporate Event Planning for 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Events</dc:title>
  <dc:creator>GO! Series</dc:creator>
  <cp:revision>1</cp:revision>
  <dcterms:created xsi:type="dcterms:W3CDTF">2015-06-26T12:27:32Z</dcterms:created>
  <dcterms:modified xsi:type="dcterms:W3CDTF">2015-11-02T14:52:11Z</dcterms:modified>
</cp:coreProperties>
</file>