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ACFA67-C4E2-400F-BC4C-A2FECD71593D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11/2/2015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DCC042-CB0B-4D3B-AA2B-382DBDBD458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738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ACFA67-C4E2-400F-BC4C-A2FECD71593D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11/2/2015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DCC042-CB0B-4D3B-AA2B-382DBDBD458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182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ACFA67-C4E2-400F-BC4C-A2FECD71593D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11/2/2015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DCC042-CB0B-4D3B-AA2B-382DBDBD458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79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ACFA67-C4E2-400F-BC4C-A2FECD71593D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11/2/2015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DCC042-CB0B-4D3B-AA2B-382DBDBD458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845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ACFA67-C4E2-400F-BC4C-A2FECD71593D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11/2/2015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DCC042-CB0B-4D3B-AA2B-382DBDBD458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485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Coming Attractions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Fitness Enthusiasts</a:t>
            </a:r>
          </a:p>
          <a:p>
            <a:r>
              <a:rPr lang="en-US" dirty="0" smtClean="0"/>
              <a:t>And Thrill Seekers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880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Zip Line!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56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Rock Climbing at Santa Clara 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Indoor facility</a:t>
            </a:r>
          </a:p>
          <a:p>
            <a:pPr lvl="1"/>
            <a:r>
              <a:rPr lang="en-US" smtClean="0"/>
              <a:t>3,000 square feet of sculptured climbing walls</a:t>
            </a:r>
          </a:p>
          <a:p>
            <a:pPr lvl="1"/>
            <a:r>
              <a:rPr lang="en-US" smtClean="0"/>
              <a:t>State-of-the-art structures and climbing holds</a:t>
            </a:r>
          </a:p>
          <a:p>
            <a:r>
              <a:rPr lang="en-US" smtClean="0"/>
              <a:t>Classes</a:t>
            </a:r>
          </a:p>
          <a:p>
            <a:pPr lvl="1"/>
            <a:r>
              <a:rPr lang="en-US" smtClean="0"/>
              <a:t>Beginner Power Up </a:t>
            </a:r>
          </a:p>
          <a:p>
            <a:pPr lvl="1"/>
            <a:r>
              <a:rPr lang="en-US" smtClean="0"/>
              <a:t>Intermediate Gravity Defiance</a:t>
            </a:r>
          </a:p>
          <a:p>
            <a:pPr lvl="1"/>
            <a:r>
              <a:rPr lang="en-US" smtClean="0"/>
              <a:t>Advanced Agility and Strength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789" y="2560638"/>
            <a:ext cx="2483922" cy="3309937"/>
          </a:xfrm>
        </p:spPr>
      </p:pic>
    </p:spTree>
    <p:extLst>
      <p:ext uri="{BB962C8B-B14F-4D97-AF65-F5344CB8AC3E}">
        <p14:creationId xmlns:p14="http://schemas.microsoft.com/office/powerpoint/2010/main" val="189347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Regulations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Footwear requirements</a:t>
            </a:r>
          </a:p>
          <a:p>
            <a:pPr lvl="1"/>
            <a:r>
              <a:rPr lang="en-US" smtClean="0"/>
              <a:t>For the zip line, shoes with laces </a:t>
            </a:r>
          </a:p>
          <a:p>
            <a:pPr lvl="1"/>
            <a:r>
              <a:rPr lang="en-US" smtClean="0"/>
              <a:t>For climbing, rock-climbing shoes are required and may be rented at the facility</a:t>
            </a:r>
          </a:p>
          <a:p>
            <a:r>
              <a:rPr lang="en-US" smtClean="0"/>
              <a:t>Zip line height requirement is 42 inches</a:t>
            </a:r>
          </a:p>
          <a:p>
            <a:r>
              <a:rPr lang="en-US" smtClean="0"/>
              <a:t>Rock climbers must be at least 6 years old</a:t>
            </a:r>
          </a:p>
          <a:p>
            <a:pPr lvl="1"/>
            <a:r>
              <a:rPr lang="en-US" smtClean="0"/>
              <a:t>Children under age 12 may only climb with a parent or guardian present</a:t>
            </a:r>
          </a:p>
          <a:p>
            <a:pPr lvl="1"/>
            <a:r>
              <a:rPr lang="en-US" smtClean="0"/>
              <a:t>Minors age 12 to 17 must have a waiver signed by their parent on file</a:t>
            </a:r>
          </a:p>
          <a:p>
            <a:r>
              <a:rPr lang="en-US" smtClean="0"/>
              <a:t>Signed liability waivers are required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507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You Ready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94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Organic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</TotalTime>
  <Words>119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1_Organic</vt:lpstr>
      <vt:lpstr>Coming Attractions</vt:lpstr>
      <vt:lpstr>Zip Line!</vt:lpstr>
      <vt:lpstr>Rock Climbing at Santa Clara Park</vt:lpstr>
      <vt:lpstr>Regulations</vt:lpstr>
      <vt:lpstr>Are You Ready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Coming Attractions</dc:title>
  <dc:creator>GO! Series</dc:creator>
  <cp:revision>1</cp:revision>
  <dcterms:created xsi:type="dcterms:W3CDTF">2015-06-27T20:12:28Z</dcterms:created>
  <dcterms:modified xsi:type="dcterms:W3CDTF">2015-11-02T14:55:05Z</dcterms:modified>
</cp:coreProperties>
</file>