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7EE9E-6704-488E-A7E6-4DC81BC40DD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40C5-5BA0-404E-B91A-E4E41A0D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1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766FC-30D0-4C5B-AA7F-5B5153539F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05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A0AC62-E1C0-4AE5-A698-82AABA5C2E10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2474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A0AC62-E1C0-4AE5-A698-82AABA5C2E10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19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A0AC62-E1C0-4AE5-A698-82AABA5C2E10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7907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A0AC62-E1C0-4AE5-A698-82AABA5C2E10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1812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A0AC62-E1C0-4AE5-A698-82AABA5C2E10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21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A0AC62-E1C0-4AE5-A698-82AABA5C2E10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633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A0AC62-E1C0-4AE5-A698-82AABA5C2E10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D57B9-9E9A-4BC6-80A9-0D58715E11F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D3481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5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1395" y="1219200"/>
            <a:ext cx="6226003" cy="1646302"/>
          </a:xfrm>
        </p:spPr>
        <p:txBody>
          <a:bodyPr/>
          <a:lstStyle/>
          <a:p>
            <a:r>
              <a:rPr lang="en-US" sz="3800" dirty="0">
                <a:solidFill>
                  <a:srgbClr val="D34817"/>
                </a:solidFill>
              </a:rPr>
              <a:t>Welcome to Sensation Park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1395" y="4389790"/>
            <a:ext cx="6226004" cy="10968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New Employee Orientation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/>
          <a:stretch/>
        </p:blipFill>
        <p:spPr>
          <a:xfrm>
            <a:off x="1021214" y="1828800"/>
            <a:ext cx="2430181" cy="3657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4928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666" y="1752600"/>
            <a:ext cx="8596668" cy="34036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ln w="0"/>
                <a:solidFill>
                  <a:schemeClr val="tx1"/>
                </a:solidFill>
              </a:rPr>
              <a:t>Our goal is to ensure that all employees of </a:t>
            </a:r>
            <a:r>
              <a:rPr lang="en-US" sz="2800" b="1" i="1" dirty="0" smtClean="0">
                <a:ln w="0"/>
                <a:solidFill>
                  <a:schemeClr val="tx1"/>
                </a:solidFill>
              </a:rPr>
              <a:t>Sensation Park Entertainment Group </a:t>
            </a:r>
            <a:r>
              <a:rPr lang="en-US" sz="2800" b="1" i="1" dirty="0">
                <a:ln w="0"/>
                <a:solidFill>
                  <a:schemeClr val="tx1"/>
                </a:solidFill>
              </a:rPr>
              <a:t>are aware of our mission, values, and safety practices. </a:t>
            </a:r>
          </a:p>
        </p:txBody>
      </p:sp>
    </p:spTree>
    <p:extLst>
      <p:ext uri="{BB962C8B-B14F-4D97-AF65-F5344CB8AC3E}">
        <p14:creationId xmlns:p14="http://schemas.microsoft.com/office/powerpoint/2010/main" val="2327233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Schedule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One</a:t>
            </a:r>
          </a:p>
          <a:p>
            <a:pPr lvl="1"/>
            <a:r>
              <a:rPr lang="en-US" dirty="0" smtClean="0"/>
              <a:t>Maya Ruiz</a:t>
            </a:r>
          </a:p>
          <a:p>
            <a:pPr lvl="1"/>
            <a:r>
              <a:rPr lang="en-US" dirty="0" smtClean="0"/>
              <a:t>Human Resources Director</a:t>
            </a:r>
          </a:p>
          <a:p>
            <a:r>
              <a:rPr lang="en-US" dirty="0" smtClean="0"/>
              <a:t>Day Two</a:t>
            </a:r>
          </a:p>
          <a:p>
            <a:pPr lvl="1"/>
            <a:r>
              <a:rPr lang="en-US" dirty="0" smtClean="0"/>
              <a:t>David Jensen</a:t>
            </a:r>
          </a:p>
          <a:p>
            <a:pPr lvl="1"/>
            <a:r>
              <a:rPr lang="en-US" dirty="0" smtClean="0"/>
              <a:t>Park Operations Director</a:t>
            </a:r>
          </a:p>
          <a:p>
            <a:r>
              <a:rPr lang="en-US" dirty="0" smtClean="0"/>
              <a:t>Day Three</a:t>
            </a:r>
          </a:p>
          <a:p>
            <a:pPr lvl="1"/>
            <a:r>
              <a:rPr lang="en-US" dirty="0" smtClean="0"/>
              <a:t>Ken Lee</a:t>
            </a:r>
          </a:p>
          <a:p>
            <a:pPr lvl="1"/>
            <a:r>
              <a:rPr lang="en-US" dirty="0" smtClean="0"/>
              <a:t>Safety Director</a:t>
            </a:r>
          </a:p>
        </p:txBody>
      </p:sp>
    </p:spTree>
    <p:extLst>
      <p:ext uri="{BB962C8B-B14F-4D97-AF65-F5344CB8AC3E}">
        <p14:creationId xmlns:p14="http://schemas.microsoft.com/office/powerpoint/2010/main" val="33010932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Schedule Details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Day 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Human Resources overview</a:t>
            </a:r>
          </a:p>
          <a:p>
            <a:r>
              <a:rPr lang="en-US" smtClean="0"/>
              <a:t>Overview of company history</a:t>
            </a:r>
          </a:p>
          <a:p>
            <a:r>
              <a:rPr lang="en-US" smtClean="0"/>
              <a:t>Employee benefits and payroll overview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Day Two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Park tour including ride safety</a:t>
            </a:r>
          </a:p>
          <a:p>
            <a:r>
              <a:rPr lang="en-US" smtClean="0"/>
              <a:t>Training seminars specific to employee job classification</a:t>
            </a:r>
          </a:p>
          <a:p>
            <a:r>
              <a:rPr lang="en-US" smtClean="0"/>
              <a:t>Supervisor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507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609600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Day Three—Park Safety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77334" y="2053734"/>
            <a:ext cx="5266266" cy="38807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First aid training</a:t>
            </a:r>
          </a:p>
          <a:p>
            <a:r>
              <a:rPr lang="en-US" sz="2800" dirty="0" smtClean="0"/>
              <a:t>Emergency response</a:t>
            </a:r>
          </a:p>
          <a:p>
            <a:r>
              <a:rPr lang="en-US" sz="2800" dirty="0" smtClean="0"/>
              <a:t>CPR</a:t>
            </a:r>
          </a:p>
          <a:p>
            <a:r>
              <a:rPr lang="en-US" sz="2800" dirty="0" smtClean="0"/>
              <a:t>Fire alarms and evacuations</a:t>
            </a:r>
          </a:p>
          <a:p>
            <a:r>
              <a:rPr lang="en-US" sz="2800" dirty="0" smtClean="0"/>
              <a:t>Lost children procedures</a:t>
            </a:r>
          </a:p>
          <a:p>
            <a:r>
              <a:rPr lang="en-US" sz="2800" dirty="0" smtClean="0"/>
              <a:t>Notification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0" y="2053734"/>
            <a:ext cx="4809744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615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28269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104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1_Facet</vt:lpstr>
      <vt:lpstr>Welcome to Sensation Park</vt:lpstr>
      <vt:lpstr>Our goal is to ensure that all employees of Sensation Park Entertainment Group are aware of our mission, values, and safety practices. </vt:lpstr>
      <vt:lpstr>Schedule</vt:lpstr>
      <vt:lpstr>Schedule Details</vt:lpstr>
      <vt:lpstr>Day Three—Park Safety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Sensation Park</dc:title>
  <dc:creator>GO! Series</dc:creator>
  <cp:revision>3</cp:revision>
  <dcterms:created xsi:type="dcterms:W3CDTF">2015-06-26T12:45:47Z</dcterms:created>
  <dcterms:modified xsi:type="dcterms:W3CDTF">2015-11-02T14:53:24Z</dcterms:modified>
</cp:coreProperties>
</file>