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A70F4E-0259-475E-8162-7D62EEC2A17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shade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7DD18-DC27-4092-869A-79218D01F3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shade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44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A70F4E-0259-475E-8162-7D62EEC2A17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shade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7DD18-DC27-4092-869A-79218D01F3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shade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64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A70F4E-0259-475E-8162-7D62EEC2A17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shade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7DD18-DC27-4092-869A-79218D01F3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shade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1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A70F4E-0259-475E-8162-7D62EEC2A17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shade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7DD18-DC27-4092-869A-79218D01F3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shade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0840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A70F4E-0259-475E-8162-7D62EEC2A17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shade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7DD18-DC27-4092-869A-79218D01F3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shade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90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A70F4E-0259-475E-8162-7D62EEC2A17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shade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7DD18-DC27-4092-869A-79218D01F3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shade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95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A70F4E-0259-475E-8162-7D62EEC2A17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shade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7DD18-DC27-4092-869A-79218D01F3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shade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044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A70F4E-0259-475E-8162-7D62EEC2A17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shade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97DD18-DC27-4092-869A-79218D01F3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shade val="75000"/>
                  </a:srgb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shade val="75000"/>
                </a:srgbClr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73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Summer Job Opportunities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Sensation Park </a:t>
            </a:r>
            <a:r>
              <a:rPr lang="en-US" dirty="0" err="1" smtClean="0"/>
              <a:t>Entertinment</a:t>
            </a:r>
            <a:r>
              <a:rPr lang="en-US" dirty="0" smtClean="0"/>
              <a:t> Group</a:t>
            </a:r>
            <a:endParaRPr lang="en-US" dirty="0"/>
          </a:p>
        </p:txBody>
      </p:sp>
      <p:pic>
        <p:nvPicPr>
          <p:cNvPr id="1030" name="Picture 6" descr="C:\Users\Alicia\AppData\Local\Microsoft\Windows\Temporary Internet Files\Content.IE5\KS556BBY\MPj0289081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905000"/>
            <a:ext cx="3657600" cy="243840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9" name="Picture 6" descr="C:\Users\Alicia\AppData\Local\Microsoft\Windows\Temporary Internet Files\Content.IE5\KS556BBY\MPj0289081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3657600" cy="2438400"/>
          </a:xfrm>
          <a:prstGeom prst="rect">
            <a:avLst/>
          </a:prstGeom>
          <a:noFill/>
          <a:effectLst>
            <a:softEdge rad="317500"/>
          </a:effectLst>
        </p:spPr>
      </p:pic>
      <p:pic>
        <p:nvPicPr>
          <p:cNvPr id="10" name="Picture 6" descr="C:\Users\Alicia\AppData\Local\Microsoft\Windows\Temporary Internet Files\Content.IE5\KS556BBY\MPj02890810000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2819400"/>
            <a:ext cx="3657600" cy="2438400"/>
          </a:xfrm>
          <a:prstGeom prst="rect">
            <a:avLst/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71131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Great Summer Job!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Numerous positions available</a:t>
            </a:r>
          </a:p>
          <a:p>
            <a:pPr lvl="1"/>
            <a:r>
              <a:rPr lang="en-US" dirty="0" smtClean="0"/>
              <a:t>Entry level and supervisory</a:t>
            </a:r>
          </a:p>
          <a:p>
            <a:r>
              <a:rPr lang="en-US" dirty="0" smtClean="0"/>
              <a:t>Competitive wages</a:t>
            </a:r>
          </a:p>
          <a:p>
            <a:pPr lvl="1"/>
            <a:r>
              <a:rPr lang="en-US" dirty="0" smtClean="0"/>
              <a:t>Based on experience and education</a:t>
            </a:r>
          </a:p>
          <a:p>
            <a:r>
              <a:rPr lang="en-US" dirty="0" smtClean="0"/>
              <a:t>Flexible hours</a:t>
            </a:r>
          </a:p>
          <a:p>
            <a:pPr lvl="1"/>
            <a:r>
              <a:rPr lang="en-US" dirty="0" smtClean="0"/>
              <a:t>Morning, afternoon, and evening shifts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at least 18 years of age</a:t>
            </a:r>
          </a:p>
          <a:p>
            <a:r>
              <a:rPr lang="en-US" dirty="0" smtClean="0"/>
              <a:t>Possess good communication skills</a:t>
            </a:r>
          </a:p>
          <a:p>
            <a:r>
              <a:rPr lang="en-US" dirty="0" smtClean="0"/>
              <a:t>Be available 20 hours per week</a:t>
            </a:r>
          </a:p>
          <a:p>
            <a:r>
              <a:rPr lang="en-US" dirty="0" smtClean="0"/>
              <a:t>Possess good customer </a:t>
            </a:r>
            <a:r>
              <a:rPr lang="en-US" dirty="0" err="1" smtClean="0"/>
              <a:t>srvice</a:t>
            </a:r>
            <a:r>
              <a:rPr lang="en-US" dirty="0" smtClean="0"/>
              <a:t> skills</a:t>
            </a:r>
          </a:p>
        </p:txBody>
      </p:sp>
    </p:spTree>
    <p:extLst>
      <p:ext uri="{BB962C8B-B14F-4D97-AF65-F5344CB8AC3E}">
        <p14:creationId xmlns:p14="http://schemas.microsoft.com/office/powerpoint/2010/main" val="392069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/>
          </p:nvPr>
        </p:nvSpPr>
        <p:spPr>
          <a:xfrm>
            <a:off x="1752600" y="1905001"/>
            <a:ext cx="8686800" cy="9144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280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Applications Will Be Accepted</a:t>
            </a:r>
            <a:br>
              <a:rPr lang="en-US" sz="280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280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Beginning April 30</a:t>
            </a:r>
          </a:p>
        </p:txBody>
      </p:sp>
    </p:spTree>
    <p:extLst>
      <p:ext uri="{BB962C8B-B14F-4D97-AF65-F5344CB8AC3E}">
        <p14:creationId xmlns:p14="http://schemas.microsoft.com/office/powerpoint/2010/main" val="851777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re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re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re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Franklin Gothic Book</vt:lpstr>
      <vt:lpstr>Franklin Gothic Medium</vt:lpstr>
      <vt:lpstr>Wingdings 2</vt:lpstr>
      <vt:lpstr>Trek</vt:lpstr>
      <vt:lpstr>1_Trek</vt:lpstr>
      <vt:lpstr>2_Trek</vt:lpstr>
      <vt:lpstr>3_Trek</vt:lpstr>
      <vt:lpstr>Summer Job Opportunities</vt:lpstr>
      <vt:lpstr>A Great Summer Job!</vt:lpstr>
      <vt:lpstr>Requirements</vt:lpstr>
      <vt:lpstr>Applications Will Be Accepted  Beginning April 30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Job Opportunities</dc:title>
  <dc:creator>GO! Series</dc:creator>
  <cp:revision>1</cp:revision>
  <dcterms:created xsi:type="dcterms:W3CDTF">2015-06-27T12:11:24Z</dcterms:created>
  <dcterms:modified xsi:type="dcterms:W3CDTF">2015-11-02T14:53:42Z</dcterms:modified>
</cp:coreProperties>
</file>