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Sensation Park Entertainment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Three-Year Business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42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ent-Up Arrow 8"/>
          <p:cNvSpPr/>
          <p:nvPr/>
        </p:nvSpPr>
        <p:spPr>
          <a:xfrm rot="5400000">
            <a:off x="3848100" y="2645830"/>
            <a:ext cx="1447800" cy="2133600"/>
          </a:xfrm>
          <a:prstGeom prst="bentUpArrow">
            <a:avLst>
              <a:gd name="adj1" fmla="val 16136"/>
              <a:gd name="adj2" fmla="val 25000"/>
              <a:gd name="adj3" fmla="val 26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8401" y="4343401"/>
            <a:ext cx="3581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Over 3 million people have visited Sensation Park Amusement Parks.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 The Last Three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834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Guest Satisfaction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Guest surveys conducted each quarter</a:t>
            </a:r>
          </a:p>
          <a:p>
            <a:r>
              <a:rPr lang="en-US" dirty="0" smtClean="0"/>
              <a:t>85% satisfaction rate during last four quarters</a:t>
            </a:r>
          </a:p>
          <a:p>
            <a:r>
              <a:rPr lang="en-US" dirty="0" smtClean="0"/>
              <a:t>88% of guests indicate that they would return again within one year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2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Three-Year Revenue Summary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Entrance fees</a:t>
            </a:r>
          </a:p>
          <a:p>
            <a:pPr lvl="1"/>
            <a:r>
              <a:rPr lang="en-US" dirty="0" smtClean="0"/>
              <a:t>$42 million</a:t>
            </a:r>
          </a:p>
          <a:p>
            <a:r>
              <a:rPr lang="en-US" dirty="0" smtClean="0"/>
              <a:t>Merchandising</a:t>
            </a:r>
          </a:p>
          <a:p>
            <a:pPr lvl="1"/>
            <a:r>
              <a:rPr lang="en-US" dirty="0" smtClean="0"/>
              <a:t>$26 million</a:t>
            </a:r>
          </a:p>
          <a:p>
            <a:r>
              <a:rPr lang="en-US" dirty="0" smtClean="0"/>
              <a:t>Concessions</a:t>
            </a:r>
          </a:p>
          <a:p>
            <a:pPr lvl="1"/>
            <a:r>
              <a:rPr lang="en-US" dirty="0" smtClean="0"/>
              <a:t>$18 million</a:t>
            </a:r>
          </a:p>
          <a:p>
            <a:r>
              <a:rPr lang="en-US" dirty="0" smtClean="0"/>
              <a:t>Special events</a:t>
            </a:r>
          </a:p>
          <a:p>
            <a:pPr lvl="1"/>
            <a:r>
              <a:rPr lang="en-US" dirty="0" smtClean="0"/>
              <a:t>$5 million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026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Sensation Park Group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Committed to Service and Guest Satisfaction</a:t>
            </a:r>
          </a:p>
        </p:txBody>
      </p:sp>
    </p:spTree>
    <p:extLst>
      <p:ext uri="{BB962C8B-B14F-4D97-AF65-F5344CB8AC3E}">
        <p14:creationId xmlns:p14="http://schemas.microsoft.com/office/powerpoint/2010/main" val="427118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</TotalTime>
  <Words>81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Sensation Park Entertainment Group</vt:lpstr>
      <vt:lpstr>In The Last Three Years</vt:lpstr>
      <vt:lpstr>Guest Satisfaction</vt:lpstr>
      <vt:lpstr>Three-Year Revenue Summary</vt:lpstr>
      <vt:lpstr>Sensation Park Group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Sensation Park Entertainment Group</dc:title>
  <dc:creator>GO! Series</dc:creator>
  <cp:revision>1</cp:revision>
  <dcterms:created xsi:type="dcterms:W3CDTF">2015-06-27T12:14:41Z</dcterms:created>
  <dcterms:modified xsi:type="dcterms:W3CDTF">2015-11-02T14:55:20Z</dcterms:modified>
</cp:coreProperties>
</file>