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9" r:id="rId13"/>
  </p:sldIdLst>
  <p:sldSz cx="9144000" cy="6858000" type="screen4x3"/>
  <p:notesSz cx="6858000" cy="9144000"/>
  <p:custShowLst>
    <p:custShow name="Historic" id="0">
      <p:sldLst>
        <p:sld r:id="rId2"/>
        <p:sld r:id="rId3"/>
        <p:sld r:id="rId4"/>
        <p:sld r:id="rId5"/>
        <p:sld r:id="rId6"/>
        <p:sld r:id="rId7"/>
        <p:sld r:id="rId13"/>
      </p:sldLst>
    </p:custShow>
    <p:custShow name="Cultural" id="1">
      <p:sldLst>
        <p:sld r:id="rId2"/>
        <p:sld r:id="rId8"/>
        <p:sld r:id="rId9"/>
        <p:sld r:id="rId10"/>
        <p:sld r:id="rId11"/>
        <p:sld r:id="rId12"/>
        <p:sld r:id="rId13"/>
      </p:sldLst>
    </p:custShow>
    <p:custShow name="Location" id="2">
      <p:sldLst>
        <p:sld r:id="rId3"/>
        <p:sld r:id="rId4"/>
        <p:sld r:id="rId5"/>
        <p:sld r:id="rId6"/>
        <p:sld r:id="rId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24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3-05-29T02:21:49.8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3647 8483,'0'0,"0"0,0 0,49 0,-24 0,0 0,24 0,-24-25,0 25,49 0,-49 0,25 0,-25 0,49 0,-24 0,-25 0,-1 0,26 0,0 0,-26 0,26 0,0 0,-26 0,1 0,25 0,-25 0,-1 0,26 0,-50 0,50 0,-26 0,1 0,-25 0,50 0,-25 0,24 0,26 0,-26 0,51 0,-51 0,26 0,-1 0,0 0,26 0,-26 0,0 0,26 0,48 0,-48 0,48 0,26 0,0 0,-50 0,25 0,-25 0,-25 0,25 0,0 0,-50 0,75 0,-50 0,1 0,-1 0,0 0,-25 0,26 0,-26 0,0 0,-24 0,25 0,-1 0,0 0,1 25,-1-25,1 25,-1-25,25 0,-24 0,-1 0,0 25,26-25,-51 0,26 0,-1 0,-24 0,24 0,-24 0,-25 0,24 0,26 0,-26 0,1 0,-25 0,24 0,26 0,-51 0,26 0,0-25,24 25,-49 0,24 0,26 0,-26 0,1 0,0 0,-1 0,1 0,0 0,-1 0,1 0,-1 0,1 0,0 0,24 0,-24 0,-1 0,1 0,-1 0,1 0,0 0,-1 0,1 0,-1 0,1 0,-25 0,25 0,-26 0,26 0,-25 0,24 0,-24 0,0 0,0 0,0 0,-1 0,-24 0,25 0,-25 0,25 0,0 0,-25-25,25 25,-1 0,1 0,-25 0,25 0,0 0,0 0,-25 0,24 0,1 0,0 0,-25 0,25 0,49 0,-74 0,25 0,0 0,0 0,-1 0,1 0,0 0,25 0,-50 0,24 0,-24 0,25 0,0 0,-25 0,25 0,-25 0,25 0,-25 0,-50 0,0 0,26 0,-1 0,0 0,0 0,25 0,-25 0,25 0,-49 0,49 0,-25 0,0 0,0 0,25 0,-24 25,24-25,-25 0,25 0,-25 0,0 0,25 0,-25 0,1 0,-26 0,0 0,1 0,24 0,0 0,-24 0,49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3-05-29T02:21:54.1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3771 9723,'0'0,"24"0,26 25,49-25,-49 50,24-50,26 25,-26-25,0 49,-24-49,24 25,-24-25,0 0,-1 0,-24 25,49 0,-49-25,0 0,25 0,-26 0,26 24,0-24,-1 0,-24 0,0 0,25 0,-26 0,1 0,25 0,-25 0,-1 0,26 0,-25 0,0 0,-1 0,51 0,-50 0,24 0,1 0,24 0,-49 0,0 0,24 25,1-25,-25 0,0 0,24 0,-24 0,0 0,24 0,-24 0,0 0,25 0,-26 0,1 0,0 0,25 0,-25 0,24 0,-24 0,0 0,0 0,24 0,-49-25,50 25,-25 0,24 0,-24 0,49 0,-49-24,25 24,-1 0,26 0,-26 0,-24 0,0 0,49 0,-49 0,0 0,25 0,-26 0,1 0,25 0,-25 0,-25-25,49 25,-49 0,25 0,-25 0,50 0,-50 0,25 0,-1 0,1 0,-25 0,25 0,-25 0,50 0,-26 0,-24 0,25 0,0 0,-25 0,25 0,-25 0,25 0,-1 0,-24 0,25 0,0 0,0 0,-25 0,25 0,-25 0,24 0,-24 0,25 0,0 0,-25 0,25 0,-25 0,25 0,-1 0,1-25,-25 25,25 0,0 0,-25 0,25 0,-25 0,24 0,-24 0,-74-25,74 25,-25 0,0 0,1 0,24 0,-25 0,25 0,-25 0,25 0,-25 0,0 0,25 0,-24 0,24 0,-25 0,0 0,25 0,-25 0,0 0,1 0,-1 0,25 0,-25 0,0 0,25 0,-25 0,1 0,-1 0,-25 0,25 0,25 0,-24 0,-1 0,25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3-05-29T02:21:56.5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3721 11286,'25'0,"24"0,-24 0,-25 0,50 0,-25 0,-1 0,-24 0,25 0,-25 0,25 0,0 0,0 0,0 0,-1 0,51 0,-50 0,24 0,1 0,-1 0,26 0,-1 0,-24-25,-1 25,26 0,-1 0,-24-24,24 24,-49 0,49 0,-49 0,25 0,-25 0,0 0,24 0,-24-25,0 25,24 0,-24 0,0 0,25 0,-26 0,1-25,25 25,-25 0,-1 0,51 0,-50 0,-1-25,26 25,-25 0,24 0,-24 0,25 0,-1 0,-24 0,25 0,-1 0,-24 0,0 0,49 0,-49 0,0 0,25 0,-1 0,1 0,-25 0,24 0,26 0,-1 0,-24 0,-1 0,26 0,-26 0,26 0,-26 0,1 0,0 0,-1 0,1 0,-25 0,-1 0,26 0,-50 0,25 0,-25 0,50 0,-26 0,-24 0,25 0,0 0,-25 0,25 0,-25 0,25 0,-1 0,1 0,-25 0,25 0,0 0,-25 0,25 0,-1 0,1 0,0 0,-25 0,50 0,-26 0,1 0,25 0,-25 0,-25 0,49 0,-24 0,0 0,0 0,-25 0,24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3-05-29T02:23:30.5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8806 12303,'-25'0,"0"0,25 0,-24 0,-26-25,50 25,-25-24,0 24,25-25,-24 25,24 0,-25 0,25-25,-25 25,0 0,25 0,-25 0,25-25,-24 25,24 0,-25 0,0 0,25 0,-25-25,25 25,-25 0,1 0,24 0,-25 0,25 0,-25 0,25 0,-25 0,0-25,1 25,24 0,-25 0,0 0,25 0,-25 0,0 0,0 0,25 0,-24 0,24 0,-50 0,50 0,-25 0,25 0,-25 0,1 0,24 0,-25 0,0 0,0 0,25-24,-25 24,-24 0,24 0,0 0,25 0,-25-25,1 25,-1 0,0 0,0 0,0 0,25-25,-24 25,-1 0,25 0,-25 0,0 0,0 0,-24 0,-1 0,1 0,24 0,-25 0,50 0,-25 0,25 0,-24 0,-1 0,0 0,0 0,0 0,0 0,25 0,0 0,-24 0,24 25,-25-25,-25 0,25 25,1-25,24 0,0 0,-25 0,0 24,0-24,25 0,-25 25,1 0,-1-25,25 0,-25 50,25-50,-25 0,0 25,1-1,-1 1,25-25,-25 25,25-25,-25 0,25 25,0 0,-25-25,25 24,-24 1,24-25,0 25,0-25,0 25,-25-25,25 25,0-1,0-24,0 25,0-25,0 50,0-50,0 25,0-25,0 49,0-49,0 25,0 0,0-25,0 25,0-1,0-24,0 25,0 0,0-25,0 25,0-25,0 25,0-1,0-24,0 25,0-25,0 25,0-25,0 25,0 0,0-25,0 24,0-24,0 25,0-25,25 25,-25 0,0-25,0 25,0-25,0 24,0-24,24 25,-24-25,0 25,0-25,0 25,25-25,0 25,-25-25,25 25,-25-25,49 0,-49 24,25-24,-25 25,25-25,-25 0,50 0,-50 25,49-25,-49 0,25 0,-25 25,25-25,-25 0,25 0,-1 0,-24 0,25 0,0 0,0 0,0 25,-25-1,49-24,-49 0,25 0,0 0,0 0,0 25,-1-25,26 0,-25 0,0 0,-1 0,1 25,0-25,0 0,-25 0,25 0,-1 0,1 0,-25 0,50 0,-50 0,25 0,-1 0,26 25,-25-25,0 25,-1-25,1 0,0 0,0 0,0 0,-1 0,-24 0,50 0,-50 0,25 0,24 0,-49 0,25 0,25 0,-25 0,-1 0,1 0,25 0,0 0,-26 0,1 0,25 0,-25 0,-25 0,24 0,1 0,-25 0,25 0,0 0,0 0,-1 0,1 0,0 0,0 0,0 0,24 0,-49-25,25 25,25 0,-50 0,49-25,-24 0,0 25,0 0,-1 0,-24-25,25 25,-25 0,25-24,-25 24,25-25,0 0,-25 25,24 0,-24 0,0-25,25 25,0-25,-25 25,0 0,25-24,-25 24,0-25,0 25,0-25,0 0,25 25,-25-25,0 25,0-49,0 24,0 0,0 25,0-25,0 25,0-25,0 25,0-24,0-1,0 25,0-25,0 25,0-25,0 0,0 25,0-24,0-1,0 0,0 25,0-25,0 25,0-25,0 25,0-24,0-1,0 25,0 0,24-25,-24 25,0-25,0 0,0 25,0-24,0 24,0-25,0 25,0-25,-24 0,24 0,0 1,-25-1,0 0,25 0,-25 0,25 25,-25 0,25-24,0-1,0 25,-24 0,24-25,0 25,-25-25,25 0,0 25,0 0,-25-24,25 24,-25 0,0 0,1 0,24 0,-25 0,0 0,0 0,0 0,1 0,-1 0,0 24,0-24,25 0,-25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76097-7414-4200-A365-6907986C5D11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5C31-70B7-4839-8971-806BDC29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C31-70B7-4839-8971-806BDC297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C31-70B7-4839-8971-806BDC297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90000">
              <a:srgbClr val="B00000"/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rgbClr val="D5DFF2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54151"/>
          </a:xfrm>
        </p:spPr>
        <p:txBody>
          <a:bodyPr/>
          <a:lstStyle>
            <a:lvl1pPr marL="0" indent="0" algn="ctr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87BA-69FB-4347-8A39-C2A572060598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0637" y="5180014"/>
            <a:ext cx="2335213" cy="1704975"/>
            <a:chOff x="-20637" y="5180014"/>
            <a:chExt cx="2335213" cy="1704975"/>
          </a:xfrm>
        </p:grpSpPr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127000" y="5180014"/>
              <a:ext cx="796925" cy="763587"/>
            </a:xfrm>
            <a:custGeom>
              <a:avLst/>
              <a:gdLst>
                <a:gd name="T0" fmla="*/ 179 w 248"/>
                <a:gd name="T1" fmla="*/ 141 h 238"/>
                <a:gd name="T2" fmla="*/ 248 w 248"/>
                <a:gd name="T3" fmla="*/ 86 h 238"/>
                <a:gd name="T4" fmla="*/ 160 w 248"/>
                <a:gd name="T5" fmla="*/ 90 h 238"/>
                <a:gd name="T6" fmla="*/ 154 w 248"/>
                <a:gd name="T7" fmla="*/ 86 h 238"/>
                <a:gd name="T8" fmla="*/ 120 w 248"/>
                <a:gd name="T9" fmla="*/ 0 h 238"/>
                <a:gd name="T10" fmla="*/ 99 w 248"/>
                <a:gd name="T11" fmla="*/ 70 h 238"/>
                <a:gd name="T12" fmla="*/ 94 w 248"/>
                <a:gd name="T13" fmla="*/ 88 h 238"/>
                <a:gd name="T14" fmla="*/ 88 w 248"/>
                <a:gd name="T15" fmla="*/ 93 h 238"/>
                <a:gd name="T16" fmla="*/ 0 w 248"/>
                <a:gd name="T17" fmla="*/ 97 h 238"/>
                <a:gd name="T18" fmla="*/ 74 w 248"/>
                <a:gd name="T19" fmla="*/ 146 h 238"/>
                <a:gd name="T20" fmla="*/ 77 w 248"/>
                <a:gd name="T21" fmla="*/ 153 h 238"/>
                <a:gd name="T22" fmla="*/ 53 w 248"/>
                <a:gd name="T23" fmla="*/ 237 h 238"/>
                <a:gd name="T24" fmla="*/ 52 w 248"/>
                <a:gd name="T25" fmla="*/ 238 h 238"/>
                <a:gd name="T26" fmla="*/ 126 w 248"/>
                <a:gd name="T27" fmla="*/ 184 h 238"/>
                <a:gd name="T28" fmla="*/ 133 w 248"/>
                <a:gd name="T29" fmla="*/ 184 h 238"/>
                <a:gd name="T30" fmla="*/ 207 w 248"/>
                <a:gd name="T31" fmla="*/ 234 h 238"/>
                <a:gd name="T32" fmla="*/ 177 w 248"/>
                <a:gd name="T33" fmla="*/ 148 h 238"/>
                <a:gd name="T34" fmla="*/ 179 w 248"/>
                <a:gd name="T35" fmla="*/ 1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238">
                  <a:moveTo>
                    <a:pt x="179" y="141"/>
                  </a:moveTo>
                  <a:cubicBezTo>
                    <a:pt x="248" y="86"/>
                    <a:pt x="248" y="86"/>
                    <a:pt x="248" y="86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8" y="90"/>
                    <a:pt x="155" y="88"/>
                    <a:pt x="154" y="8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1"/>
                    <a:pt x="91" y="93"/>
                    <a:pt x="88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7" y="148"/>
                    <a:pt x="78" y="151"/>
                    <a:pt x="77" y="153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8" y="182"/>
                    <a:pt x="130" y="182"/>
                    <a:pt x="133" y="184"/>
                  </a:cubicBezTo>
                  <a:cubicBezTo>
                    <a:pt x="207" y="234"/>
                    <a:pt x="207" y="234"/>
                    <a:pt x="207" y="234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5"/>
                    <a:pt x="177" y="143"/>
                    <a:pt x="179" y="1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1100140" y="5754689"/>
              <a:ext cx="504825" cy="485775"/>
            </a:xfrm>
            <a:custGeom>
              <a:avLst/>
              <a:gdLst>
                <a:gd name="T0" fmla="*/ 114 w 157"/>
                <a:gd name="T1" fmla="*/ 89 h 151"/>
                <a:gd name="T2" fmla="*/ 157 w 157"/>
                <a:gd name="T3" fmla="*/ 54 h 151"/>
                <a:gd name="T4" fmla="*/ 102 w 157"/>
                <a:gd name="T5" fmla="*/ 57 h 151"/>
                <a:gd name="T6" fmla="*/ 97 w 157"/>
                <a:gd name="T7" fmla="*/ 53 h 151"/>
                <a:gd name="T8" fmla="*/ 82 w 157"/>
                <a:gd name="T9" fmla="*/ 16 h 151"/>
                <a:gd name="T10" fmla="*/ 76 w 157"/>
                <a:gd name="T11" fmla="*/ 0 h 151"/>
                <a:gd name="T12" fmla="*/ 60 w 157"/>
                <a:gd name="T13" fmla="*/ 55 h 151"/>
                <a:gd name="T14" fmla="*/ 55 w 157"/>
                <a:gd name="T15" fmla="*/ 58 h 151"/>
                <a:gd name="T16" fmla="*/ 0 w 157"/>
                <a:gd name="T17" fmla="*/ 61 h 151"/>
                <a:gd name="T18" fmla="*/ 46 w 157"/>
                <a:gd name="T19" fmla="*/ 92 h 151"/>
                <a:gd name="T20" fmla="*/ 48 w 157"/>
                <a:gd name="T21" fmla="*/ 98 h 151"/>
                <a:gd name="T22" fmla="*/ 34 w 157"/>
                <a:gd name="T23" fmla="*/ 148 h 151"/>
                <a:gd name="T24" fmla="*/ 33 w 157"/>
                <a:gd name="T25" fmla="*/ 151 h 151"/>
                <a:gd name="T26" fmla="*/ 35 w 157"/>
                <a:gd name="T27" fmla="*/ 149 h 151"/>
                <a:gd name="T28" fmla="*/ 79 w 157"/>
                <a:gd name="T29" fmla="*/ 117 h 151"/>
                <a:gd name="T30" fmla="*/ 85 w 157"/>
                <a:gd name="T31" fmla="*/ 117 h 151"/>
                <a:gd name="T32" fmla="*/ 131 w 157"/>
                <a:gd name="T33" fmla="*/ 148 h 151"/>
                <a:gd name="T34" fmla="*/ 113 w 157"/>
                <a:gd name="T35" fmla="*/ 94 h 151"/>
                <a:gd name="T36" fmla="*/ 114 w 157"/>
                <a:gd name="T37" fmla="*/ 8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51">
                  <a:moveTo>
                    <a:pt x="114" y="89"/>
                  </a:moveTo>
                  <a:cubicBezTo>
                    <a:pt x="157" y="54"/>
                    <a:pt x="157" y="54"/>
                    <a:pt x="157" y="54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7"/>
                    <a:pt x="98" y="55"/>
                    <a:pt x="97" y="5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7"/>
                    <a:pt x="57" y="58"/>
                    <a:pt x="55" y="5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3"/>
                    <a:pt x="49" y="96"/>
                    <a:pt x="48" y="9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80" y="116"/>
                    <a:pt x="83" y="115"/>
                    <a:pt x="85" y="117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12" y="92"/>
                    <a:pt x="113" y="90"/>
                    <a:pt x="114" y="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1781175" y="6391276"/>
              <a:ext cx="357188" cy="339725"/>
            </a:xfrm>
            <a:custGeom>
              <a:avLst/>
              <a:gdLst>
                <a:gd name="T0" fmla="*/ 81 w 111"/>
                <a:gd name="T1" fmla="*/ 62 h 106"/>
                <a:gd name="T2" fmla="*/ 111 w 111"/>
                <a:gd name="T3" fmla="*/ 38 h 106"/>
                <a:gd name="T4" fmla="*/ 73 w 111"/>
                <a:gd name="T5" fmla="*/ 40 h 106"/>
                <a:gd name="T6" fmla="*/ 69 w 111"/>
                <a:gd name="T7" fmla="*/ 37 h 106"/>
                <a:gd name="T8" fmla="*/ 53 w 111"/>
                <a:gd name="T9" fmla="*/ 0 h 106"/>
                <a:gd name="T10" fmla="*/ 42 w 111"/>
                <a:gd name="T11" fmla="*/ 38 h 106"/>
                <a:gd name="T12" fmla="*/ 38 w 111"/>
                <a:gd name="T13" fmla="*/ 41 h 106"/>
                <a:gd name="T14" fmla="*/ 0 w 111"/>
                <a:gd name="T15" fmla="*/ 43 h 106"/>
                <a:gd name="T16" fmla="*/ 32 w 111"/>
                <a:gd name="T17" fmla="*/ 65 h 106"/>
                <a:gd name="T18" fmla="*/ 34 w 111"/>
                <a:gd name="T19" fmla="*/ 69 h 106"/>
                <a:gd name="T20" fmla="*/ 23 w 111"/>
                <a:gd name="T21" fmla="*/ 106 h 106"/>
                <a:gd name="T22" fmla="*/ 29 w 111"/>
                <a:gd name="T23" fmla="*/ 102 h 106"/>
                <a:gd name="T24" fmla="*/ 29 w 111"/>
                <a:gd name="T25" fmla="*/ 102 h 106"/>
                <a:gd name="T26" fmla="*/ 55 w 111"/>
                <a:gd name="T27" fmla="*/ 82 h 106"/>
                <a:gd name="T28" fmla="*/ 60 w 111"/>
                <a:gd name="T29" fmla="*/ 82 h 106"/>
                <a:gd name="T30" fmla="*/ 93 w 111"/>
                <a:gd name="T31" fmla="*/ 104 h 106"/>
                <a:gd name="T32" fmla="*/ 80 w 111"/>
                <a:gd name="T33" fmla="*/ 67 h 106"/>
                <a:gd name="T34" fmla="*/ 81 w 111"/>
                <a:gd name="T35" fmla="*/ 6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6">
                  <a:moveTo>
                    <a:pt x="81" y="62"/>
                  </a:moveTo>
                  <a:cubicBezTo>
                    <a:pt x="111" y="38"/>
                    <a:pt x="111" y="38"/>
                    <a:pt x="111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0"/>
                    <a:pt x="69" y="39"/>
                    <a:pt x="69" y="37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0"/>
                    <a:pt x="40" y="41"/>
                    <a:pt x="38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4" y="66"/>
                    <a:pt x="34" y="67"/>
                    <a:pt x="34" y="69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7" y="81"/>
                    <a:pt x="59" y="81"/>
                    <a:pt x="60" y="82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5"/>
                    <a:pt x="80" y="63"/>
                    <a:pt x="81" y="6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-20637" y="5340351"/>
              <a:ext cx="2335213" cy="1544638"/>
            </a:xfrm>
            <a:custGeom>
              <a:avLst/>
              <a:gdLst>
                <a:gd name="T0" fmla="*/ 117 w 727"/>
                <a:gd name="T1" fmla="*/ 190 h 481"/>
                <a:gd name="T2" fmla="*/ 135 w 727"/>
                <a:gd name="T3" fmla="*/ 193 h 481"/>
                <a:gd name="T4" fmla="*/ 170 w 727"/>
                <a:gd name="T5" fmla="*/ 199 h 481"/>
                <a:gd name="T6" fmla="*/ 189 w 727"/>
                <a:gd name="T7" fmla="*/ 203 h 481"/>
                <a:gd name="T8" fmla="*/ 360 w 727"/>
                <a:gd name="T9" fmla="*/ 265 h 481"/>
                <a:gd name="T10" fmla="*/ 374 w 727"/>
                <a:gd name="T11" fmla="*/ 272 h 481"/>
                <a:gd name="T12" fmla="*/ 328 w 727"/>
                <a:gd name="T13" fmla="*/ 184 h 481"/>
                <a:gd name="T14" fmla="*/ 413 w 727"/>
                <a:gd name="T15" fmla="*/ 133 h 481"/>
                <a:gd name="T16" fmla="*/ 366 w 727"/>
                <a:gd name="T17" fmla="*/ 105 h 481"/>
                <a:gd name="T18" fmla="*/ 348 w 727"/>
                <a:gd name="T19" fmla="*/ 95 h 481"/>
                <a:gd name="T20" fmla="*/ 316 w 727"/>
                <a:gd name="T21" fmla="*/ 79 h 481"/>
                <a:gd name="T22" fmla="*/ 293 w 727"/>
                <a:gd name="T23" fmla="*/ 69 h 481"/>
                <a:gd name="T24" fmla="*/ 236 w 727"/>
                <a:gd name="T25" fmla="*/ 98 h 481"/>
                <a:gd name="T26" fmla="*/ 262 w 727"/>
                <a:gd name="T27" fmla="*/ 204 h 481"/>
                <a:gd name="T28" fmla="*/ 48 w 727"/>
                <a:gd name="T29" fmla="*/ 183 h 481"/>
                <a:gd name="T30" fmla="*/ 86 w 727"/>
                <a:gd name="T31" fmla="*/ 186 h 481"/>
                <a:gd name="T32" fmla="*/ 24 w 727"/>
                <a:gd name="T33" fmla="*/ 46 h 481"/>
                <a:gd name="T34" fmla="*/ 130 w 727"/>
                <a:gd name="T35" fmla="*/ 31 h 481"/>
                <a:gd name="T36" fmla="*/ 102 w 727"/>
                <a:gd name="T37" fmla="*/ 11 h 481"/>
                <a:gd name="T38" fmla="*/ 71 w 727"/>
                <a:gd name="T39" fmla="*/ 6 h 481"/>
                <a:gd name="T40" fmla="*/ 31 w 727"/>
                <a:gd name="T41" fmla="*/ 2 h 481"/>
                <a:gd name="T42" fmla="*/ 3 w 727"/>
                <a:gd name="T43" fmla="*/ 182 h 481"/>
                <a:gd name="T44" fmla="*/ 472 w 727"/>
                <a:gd name="T45" fmla="*/ 175 h 481"/>
                <a:gd name="T46" fmla="*/ 454 w 727"/>
                <a:gd name="T47" fmla="*/ 175 h 481"/>
                <a:gd name="T48" fmla="*/ 652 w 727"/>
                <a:gd name="T49" fmla="*/ 358 h 481"/>
                <a:gd name="T50" fmla="*/ 636 w 727"/>
                <a:gd name="T51" fmla="*/ 338 h 481"/>
                <a:gd name="T52" fmla="*/ 627 w 727"/>
                <a:gd name="T53" fmla="*/ 327 h 481"/>
                <a:gd name="T54" fmla="*/ 636 w 727"/>
                <a:gd name="T55" fmla="*/ 359 h 481"/>
                <a:gd name="T56" fmla="*/ 726 w 727"/>
                <a:gd name="T57" fmla="*/ 477 h 481"/>
                <a:gd name="T58" fmla="*/ 726 w 727"/>
                <a:gd name="T59" fmla="*/ 475 h 481"/>
                <a:gd name="T60" fmla="*/ 678 w 727"/>
                <a:gd name="T61" fmla="*/ 395 h 481"/>
                <a:gd name="T62" fmla="*/ 667 w 727"/>
                <a:gd name="T63" fmla="*/ 379 h 481"/>
                <a:gd name="T64" fmla="*/ 664 w 727"/>
                <a:gd name="T65" fmla="*/ 444 h 481"/>
                <a:gd name="T66" fmla="*/ 595 w 727"/>
                <a:gd name="T67" fmla="*/ 435 h 481"/>
                <a:gd name="T68" fmla="*/ 604 w 727"/>
                <a:gd name="T69" fmla="*/ 444 h 481"/>
                <a:gd name="T70" fmla="*/ 608 w 727"/>
                <a:gd name="T71" fmla="*/ 448 h 481"/>
                <a:gd name="T72" fmla="*/ 727 w 727"/>
                <a:gd name="T73" fmla="*/ 477 h 481"/>
                <a:gd name="T74" fmla="*/ 596 w 727"/>
                <a:gd name="T75" fmla="*/ 360 h 481"/>
                <a:gd name="T76" fmla="*/ 614 w 727"/>
                <a:gd name="T77" fmla="*/ 310 h 481"/>
                <a:gd name="T78" fmla="*/ 602 w 727"/>
                <a:gd name="T79" fmla="*/ 297 h 481"/>
                <a:gd name="T80" fmla="*/ 563 w 727"/>
                <a:gd name="T81" fmla="*/ 255 h 481"/>
                <a:gd name="T82" fmla="*/ 502 w 727"/>
                <a:gd name="T83" fmla="*/ 199 h 481"/>
                <a:gd name="T84" fmla="*/ 493 w 727"/>
                <a:gd name="T85" fmla="*/ 293 h 481"/>
                <a:gd name="T86" fmla="*/ 394 w 727"/>
                <a:gd name="T87" fmla="*/ 283 h 481"/>
                <a:gd name="T88" fmla="*/ 409 w 727"/>
                <a:gd name="T89" fmla="*/ 291 h 481"/>
                <a:gd name="T90" fmla="*/ 453 w 727"/>
                <a:gd name="T91" fmla="*/ 319 h 481"/>
                <a:gd name="T92" fmla="*/ 491 w 727"/>
                <a:gd name="T93" fmla="*/ 345 h 481"/>
                <a:gd name="T94" fmla="*/ 504 w 727"/>
                <a:gd name="T95" fmla="*/ 354 h 481"/>
                <a:gd name="T96" fmla="*/ 545 w 727"/>
                <a:gd name="T97" fmla="*/ 388 h 481"/>
                <a:gd name="T98" fmla="*/ 565 w 727"/>
                <a:gd name="T99" fmla="*/ 405 h 481"/>
                <a:gd name="T100" fmla="*/ 580 w 727"/>
                <a:gd name="T101" fmla="*/ 419 h 481"/>
                <a:gd name="T102" fmla="*/ 546 w 727"/>
                <a:gd name="T103" fmla="*/ 370 h 481"/>
                <a:gd name="T104" fmla="*/ 0 w 727"/>
                <a:gd name="T105" fmla="*/ 328 h 481"/>
                <a:gd name="T106" fmla="*/ 0 w 727"/>
                <a:gd name="T107" fmla="*/ 22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481">
                  <a:moveTo>
                    <a:pt x="262" y="204"/>
                  </a:moveTo>
                  <a:cubicBezTo>
                    <a:pt x="175" y="146"/>
                    <a:pt x="175" y="146"/>
                    <a:pt x="175" y="146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23" y="191"/>
                    <a:pt x="129" y="191"/>
                    <a:pt x="135" y="192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41" y="194"/>
                    <a:pt x="147" y="195"/>
                    <a:pt x="153" y="196"/>
                  </a:cubicBezTo>
                  <a:cubicBezTo>
                    <a:pt x="153" y="196"/>
                    <a:pt x="153" y="196"/>
                    <a:pt x="154" y="196"/>
                  </a:cubicBezTo>
                  <a:cubicBezTo>
                    <a:pt x="159" y="197"/>
                    <a:pt x="165" y="198"/>
                    <a:pt x="170" y="199"/>
                  </a:cubicBezTo>
                  <a:cubicBezTo>
                    <a:pt x="171" y="199"/>
                    <a:pt x="171" y="199"/>
                    <a:pt x="171" y="199"/>
                  </a:cubicBezTo>
                  <a:cubicBezTo>
                    <a:pt x="177" y="201"/>
                    <a:pt x="183" y="202"/>
                    <a:pt x="188" y="203"/>
                  </a:cubicBezTo>
                  <a:cubicBezTo>
                    <a:pt x="188" y="203"/>
                    <a:pt x="188" y="203"/>
                    <a:pt x="189" y="203"/>
                  </a:cubicBezTo>
                  <a:cubicBezTo>
                    <a:pt x="246" y="217"/>
                    <a:pt x="299" y="236"/>
                    <a:pt x="346" y="259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51" y="261"/>
                    <a:pt x="355" y="263"/>
                    <a:pt x="360" y="265"/>
                  </a:cubicBezTo>
                  <a:cubicBezTo>
                    <a:pt x="360" y="265"/>
                    <a:pt x="360" y="265"/>
                    <a:pt x="360" y="265"/>
                  </a:cubicBezTo>
                  <a:cubicBezTo>
                    <a:pt x="365" y="268"/>
                    <a:pt x="369" y="270"/>
                    <a:pt x="374" y="272"/>
                  </a:cubicBezTo>
                  <a:cubicBezTo>
                    <a:pt x="374" y="272"/>
                    <a:pt x="374" y="272"/>
                    <a:pt x="374" y="272"/>
                  </a:cubicBezTo>
                  <a:cubicBezTo>
                    <a:pt x="387" y="227"/>
                    <a:pt x="387" y="227"/>
                    <a:pt x="387" y="227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329" y="189"/>
                    <a:pt x="328" y="186"/>
                    <a:pt x="328" y="184"/>
                  </a:cubicBezTo>
                  <a:cubicBezTo>
                    <a:pt x="329" y="182"/>
                    <a:pt x="331" y="181"/>
                    <a:pt x="333" y="181"/>
                  </a:cubicBezTo>
                  <a:cubicBezTo>
                    <a:pt x="400" y="178"/>
                    <a:pt x="400" y="178"/>
                    <a:pt x="400" y="178"/>
                  </a:cubicBezTo>
                  <a:cubicBezTo>
                    <a:pt x="413" y="133"/>
                    <a:pt x="413" y="133"/>
                    <a:pt x="413" y="133"/>
                  </a:cubicBezTo>
                  <a:cubicBezTo>
                    <a:pt x="403" y="126"/>
                    <a:pt x="393" y="120"/>
                    <a:pt x="382" y="114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77" y="111"/>
                    <a:pt x="371" y="108"/>
                    <a:pt x="366" y="105"/>
                  </a:cubicBezTo>
                  <a:cubicBezTo>
                    <a:pt x="366" y="105"/>
                    <a:pt x="365" y="104"/>
                    <a:pt x="365" y="104"/>
                  </a:cubicBezTo>
                  <a:cubicBezTo>
                    <a:pt x="360" y="101"/>
                    <a:pt x="355" y="99"/>
                    <a:pt x="350" y="96"/>
                  </a:cubicBezTo>
                  <a:cubicBezTo>
                    <a:pt x="349" y="96"/>
                    <a:pt x="348" y="95"/>
                    <a:pt x="348" y="95"/>
                  </a:cubicBezTo>
                  <a:cubicBezTo>
                    <a:pt x="343" y="92"/>
                    <a:pt x="338" y="90"/>
                    <a:pt x="333" y="87"/>
                  </a:cubicBezTo>
                  <a:cubicBezTo>
                    <a:pt x="332" y="87"/>
                    <a:pt x="331" y="86"/>
                    <a:pt x="330" y="86"/>
                  </a:cubicBezTo>
                  <a:cubicBezTo>
                    <a:pt x="325" y="83"/>
                    <a:pt x="320" y="81"/>
                    <a:pt x="316" y="79"/>
                  </a:cubicBezTo>
                  <a:cubicBezTo>
                    <a:pt x="314" y="78"/>
                    <a:pt x="313" y="78"/>
                    <a:pt x="311" y="77"/>
                  </a:cubicBezTo>
                  <a:cubicBezTo>
                    <a:pt x="307" y="75"/>
                    <a:pt x="302" y="73"/>
                    <a:pt x="298" y="71"/>
                  </a:cubicBezTo>
                  <a:cubicBezTo>
                    <a:pt x="296" y="70"/>
                    <a:pt x="295" y="69"/>
                    <a:pt x="293" y="69"/>
                  </a:cubicBezTo>
                  <a:cubicBezTo>
                    <a:pt x="289" y="67"/>
                    <a:pt x="284" y="65"/>
                    <a:pt x="280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9"/>
                    <a:pt x="271" y="202"/>
                    <a:pt x="269" y="203"/>
                  </a:cubicBezTo>
                  <a:cubicBezTo>
                    <a:pt x="266" y="205"/>
                    <a:pt x="264" y="205"/>
                    <a:pt x="262" y="204"/>
                  </a:cubicBezTo>
                  <a:close/>
                  <a:moveTo>
                    <a:pt x="28" y="182"/>
                  </a:moveTo>
                  <a:cubicBezTo>
                    <a:pt x="33" y="182"/>
                    <a:pt x="39" y="182"/>
                    <a:pt x="44" y="183"/>
                  </a:cubicBezTo>
                  <a:cubicBezTo>
                    <a:pt x="45" y="183"/>
                    <a:pt x="46" y="183"/>
                    <a:pt x="48" y="183"/>
                  </a:cubicBezTo>
                  <a:cubicBezTo>
                    <a:pt x="54" y="183"/>
                    <a:pt x="59" y="184"/>
                    <a:pt x="65" y="184"/>
                  </a:cubicBezTo>
                  <a:cubicBezTo>
                    <a:pt x="66" y="184"/>
                    <a:pt x="66" y="184"/>
                    <a:pt x="67" y="184"/>
                  </a:cubicBezTo>
                  <a:cubicBezTo>
                    <a:pt x="73" y="185"/>
                    <a:pt x="80" y="185"/>
                    <a:pt x="86" y="18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110" y="104"/>
                    <a:pt x="110" y="104"/>
                    <a:pt x="110" y="104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5"/>
                    <a:pt x="21" y="42"/>
                    <a:pt x="22" y="40"/>
                  </a:cubicBezTo>
                  <a:cubicBezTo>
                    <a:pt x="22" y="37"/>
                    <a:pt x="25" y="35"/>
                    <a:pt x="27" y="3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24" y="15"/>
                    <a:pt x="114" y="14"/>
                    <a:pt x="104" y="12"/>
                  </a:cubicBezTo>
                  <a:cubicBezTo>
                    <a:pt x="103" y="12"/>
                    <a:pt x="103" y="12"/>
                    <a:pt x="102" y="11"/>
                  </a:cubicBezTo>
                  <a:cubicBezTo>
                    <a:pt x="97" y="11"/>
                    <a:pt x="93" y="10"/>
                    <a:pt x="89" y="9"/>
                  </a:cubicBezTo>
                  <a:cubicBezTo>
                    <a:pt x="87" y="9"/>
                    <a:pt x="84" y="8"/>
                    <a:pt x="81" y="8"/>
                  </a:cubicBezTo>
                  <a:cubicBezTo>
                    <a:pt x="78" y="8"/>
                    <a:pt x="74" y="7"/>
                    <a:pt x="71" y="6"/>
                  </a:cubicBezTo>
                  <a:cubicBezTo>
                    <a:pt x="65" y="6"/>
                    <a:pt x="59" y="5"/>
                    <a:pt x="53" y="4"/>
                  </a:cubicBezTo>
                  <a:cubicBezTo>
                    <a:pt x="50" y="4"/>
                    <a:pt x="48" y="4"/>
                    <a:pt x="45" y="3"/>
                  </a:cubicBezTo>
                  <a:cubicBezTo>
                    <a:pt x="41" y="3"/>
                    <a:pt x="36" y="2"/>
                    <a:pt x="31" y="2"/>
                  </a:cubicBezTo>
                  <a:cubicBezTo>
                    <a:pt x="28" y="2"/>
                    <a:pt x="26" y="2"/>
                    <a:pt x="24" y="1"/>
                  </a:cubicBezTo>
                  <a:cubicBezTo>
                    <a:pt x="17" y="1"/>
                    <a:pt x="10" y="0"/>
                    <a:pt x="3" y="0"/>
                  </a:cubicBezTo>
                  <a:cubicBezTo>
                    <a:pt x="3" y="90"/>
                    <a:pt x="3" y="182"/>
                    <a:pt x="3" y="182"/>
                  </a:cubicBezTo>
                  <a:cubicBezTo>
                    <a:pt x="10" y="182"/>
                    <a:pt x="17" y="182"/>
                    <a:pt x="23" y="182"/>
                  </a:cubicBezTo>
                  <a:cubicBezTo>
                    <a:pt x="25" y="182"/>
                    <a:pt x="26" y="182"/>
                    <a:pt x="28" y="182"/>
                  </a:cubicBezTo>
                  <a:close/>
                  <a:moveTo>
                    <a:pt x="472" y="175"/>
                  </a:moveTo>
                  <a:cubicBezTo>
                    <a:pt x="471" y="174"/>
                    <a:pt x="471" y="174"/>
                    <a:pt x="470" y="173"/>
                  </a:cubicBezTo>
                  <a:cubicBezTo>
                    <a:pt x="462" y="167"/>
                    <a:pt x="455" y="162"/>
                    <a:pt x="446" y="156"/>
                  </a:cubicBezTo>
                  <a:cubicBezTo>
                    <a:pt x="454" y="175"/>
                    <a:pt x="454" y="175"/>
                    <a:pt x="454" y="175"/>
                  </a:cubicBezTo>
                  <a:lnTo>
                    <a:pt x="472" y="175"/>
                  </a:lnTo>
                  <a:close/>
                  <a:moveTo>
                    <a:pt x="652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49" y="355"/>
                    <a:pt x="647" y="351"/>
                    <a:pt x="644" y="348"/>
                  </a:cubicBezTo>
                  <a:cubicBezTo>
                    <a:pt x="644" y="348"/>
                    <a:pt x="644" y="348"/>
                    <a:pt x="644" y="348"/>
                  </a:cubicBezTo>
                  <a:cubicBezTo>
                    <a:pt x="642" y="344"/>
                    <a:pt x="639" y="341"/>
                    <a:pt x="636" y="338"/>
                  </a:cubicBezTo>
                  <a:cubicBezTo>
                    <a:pt x="636" y="337"/>
                    <a:pt x="636" y="337"/>
                    <a:pt x="636" y="337"/>
                  </a:cubicBezTo>
                  <a:cubicBezTo>
                    <a:pt x="633" y="334"/>
                    <a:pt x="631" y="330"/>
                    <a:pt x="628" y="327"/>
                  </a:cubicBezTo>
                  <a:cubicBezTo>
                    <a:pt x="628" y="327"/>
                    <a:pt x="628" y="327"/>
                    <a:pt x="627" y="327"/>
                  </a:cubicBezTo>
                  <a:cubicBezTo>
                    <a:pt x="625" y="323"/>
                    <a:pt x="622" y="319"/>
                    <a:pt x="619" y="316"/>
                  </a:cubicBezTo>
                  <a:cubicBezTo>
                    <a:pt x="619" y="316"/>
                    <a:pt x="619" y="316"/>
                    <a:pt x="619" y="316"/>
                  </a:cubicBezTo>
                  <a:cubicBezTo>
                    <a:pt x="636" y="359"/>
                    <a:pt x="636" y="359"/>
                    <a:pt x="636" y="359"/>
                  </a:cubicBezTo>
                  <a:lnTo>
                    <a:pt x="652" y="358"/>
                  </a:lnTo>
                  <a:close/>
                  <a:moveTo>
                    <a:pt x="727" y="477"/>
                  </a:moveTo>
                  <a:cubicBezTo>
                    <a:pt x="727" y="477"/>
                    <a:pt x="727" y="477"/>
                    <a:pt x="726" y="477"/>
                  </a:cubicBezTo>
                  <a:cubicBezTo>
                    <a:pt x="726" y="477"/>
                    <a:pt x="726" y="476"/>
                    <a:pt x="726" y="476"/>
                  </a:cubicBezTo>
                  <a:cubicBezTo>
                    <a:pt x="726" y="476"/>
                    <a:pt x="726" y="476"/>
                    <a:pt x="726" y="476"/>
                  </a:cubicBezTo>
                  <a:cubicBezTo>
                    <a:pt x="726" y="475"/>
                    <a:pt x="726" y="475"/>
                    <a:pt x="726" y="475"/>
                  </a:cubicBezTo>
                  <a:cubicBezTo>
                    <a:pt x="725" y="474"/>
                    <a:pt x="725" y="474"/>
                    <a:pt x="725" y="473"/>
                  </a:cubicBezTo>
                  <a:cubicBezTo>
                    <a:pt x="725" y="473"/>
                    <a:pt x="725" y="473"/>
                    <a:pt x="725" y="473"/>
                  </a:cubicBezTo>
                  <a:cubicBezTo>
                    <a:pt x="719" y="462"/>
                    <a:pt x="704" y="434"/>
                    <a:pt x="678" y="395"/>
                  </a:cubicBezTo>
                  <a:cubicBezTo>
                    <a:pt x="678" y="395"/>
                    <a:pt x="678" y="395"/>
                    <a:pt x="678" y="395"/>
                  </a:cubicBezTo>
                  <a:cubicBezTo>
                    <a:pt x="675" y="390"/>
                    <a:pt x="671" y="385"/>
                    <a:pt x="667" y="379"/>
                  </a:cubicBezTo>
                  <a:cubicBezTo>
                    <a:pt x="667" y="379"/>
                    <a:pt x="667" y="379"/>
                    <a:pt x="667" y="379"/>
                  </a:cubicBezTo>
                  <a:cubicBezTo>
                    <a:pt x="649" y="394"/>
                    <a:pt x="649" y="394"/>
                    <a:pt x="649" y="394"/>
                  </a:cubicBezTo>
                  <a:cubicBezTo>
                    <a:pt x="665" y="440"/>
                    <a:pt x="665" y="440"/>
                    <a:pt x="665" y="440"/>
                  </a:cubicBezTo>
                  <a:cubicBezTo>
                    <a:pt x="666" y="442"/>
                    <a:pt x="665" y="443"/>
                    <a:pt x="664" y="444"/>
                  </a:cubicBezTo>
                  <a:cubicBezTo>
                    <a:pt x="663" y="446"/>
                    <a:pt x="661" y="446"/>
                    <a:pt x="659" y="445"/>
                  </a:cubicBezTo>
                  <a:cubicBezTo>
                    <a:pt x="619" y="418"/>
                    <a:pt x="619" y="418"/>
                    <a:pt x="619" y="418"/>
                  </a:cubicBezTo>
                  <a:cubicBezTo>
                    <a:pt x="595" y="435"/>
                    <a:pt x="595" y="435"/>
                    <a:pt x="595" y="435"/>
                  </a:cubicBezTo>
                  <a:cubicBezTo>
                    <a:pt x="597" y="437"/>
                    <a:pt x="599" y="438"/>
                    <a:pt x="600" y="440"/>
                  </a:cubicBezTo>
                  <a:cubicBezTo>
                    <a:pt x="600" y="440"/>
                    <a:pt x="600" y="440"/>
                    <a:pt x="600" y="440"/>
                  </a:cubicBezTo>
                  <a:cubicBezTo>
                    <a:pt x="601" y="441"/>
                    <a:pt x="603" y="443"/>
                    <a:pt x="604" y="444"/>
                  </a:cubicBezTo>
                  <a:cubicBezTo>
                    <a:pt x="604" y="444"/>
                    <a:pt x="604" y="444"/>
                    <a:pt x="604" y="444"/>
                  </a:cubicBezTo>
                  <a:cubicBezTo>
                    <a:pt x="606" y="446"/>
                    <a:pt x="607" y="447"/>
                    <a:pt x="608" y="448"/>
                  </a:cubicBezTo>
                  <a:cubicBezTo>
                    <a:pt x="608" y="448"/>
                    <a:pt x="608" y="448"/>
                    <a:pt x="608" y="448"/>
                  </a:cubicBezTo>
                  <a:cubicBezTo>
                    <a:pt x="625" y="466"/>
                    <a:pt x="633" y="477"/>
                    <a:pt x="633" y="477"/>
                  </a:cubicBezTo>
                  <a:cubicBezTo>
                    <a:pt x="727" y="477"/>
                    <a:pt x="727" y="477"/>
                    <a:pt x="727" y="477"/>
                  </a:cubicBezTo>
                  <a:cubicBezTo>
                    <a:pt x="727" y="477"/>
                    <a:pt x="727" y="477"/>
                    <a:pt x="727" y="477"/>
                  </a:cubicBezTo>
                  <a:close/>
                  <a:moveTo>
                    <a:pt x="544" y="365"/>
                  </a:moveTo>
                  <a:cubicBezTo>
                    <a:pt x="545" y="364"/>
                    <a:pt x="546" y="362"/>
                    <a:pt x="548" y="362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0" y="312"/>
                    <a:pt x="612" y="310"/>
                    <a:pt x="613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0" y="306"/>
                    <a:pt x="606" y="302"/>
                    <a:pt x="602" y="297"/>
                  </a:cubicBezTo>
                  <a:cubicBezTo>
                    <a:pt x="602" y="297"/>
                    <a:pt x="602" y="297"/>
                    <a:pt x="602" y="297"/>
                  </a:cubicBezTo>
                  <a:cubicBezTo>
                    <a:pt x="590" y="283"/>
                    <a:pt x="577" y="269"/>
                    <a:pt x="564" y="256"/>
                  </a:cubicBezTo>
                  <a:cubicBezTo>
                    <a:pt x="563" y="255"/>
                    <a:pt x="563" y="255"/>
                    <a:pt x="563" y="255"/>
                  </a:cubicBezTo>
                  <a:cubicBezTo>
                    <a:pt x="549" y="241"/>
                    <a:pt x="535" y="227"/>
                    <a:pt x="519" y="213"/>
                  </a:cubicBezTo>
                  <a:cubicBezTo>
                    <a:pt x="519" y="213"/>
                    <a:pt x="518" y="213"/>
                    <a:pt x="518" y="213"/>
                  </a:cubicBezTo>
                  <a:cubicBezTo>
                    <a:pt x="513" y="208"/>
                    <a:pt x="508" y="204"/>
                    <a:pt x="502" y="199"/>
                  </a:cubicBezTo>
                  <a:cubicBezTo>
                    <a:pt x="472" y="223"/>
                    <a:pt x="472" y="223"/>
                    <a:pt x="472" y="223"/>
                  </a:cubicBezTo>
                  <a:cubicBezTo>
                    <a:pt x="495" y="288"/>
                    <a:pt x="495" y="288"/>
                    <a:pt x="495" y="288"/>
                  </a:cubicBezTo>
                  <a:cubicBezTo>
                    <a:pt x="495" y="290"/>
                    <a:pt x="495" y="292"/>
                    <a:pt x="493" y="293"/>
                  </a:cubicBezTo>
                  <a:cubicBezTo>
                    <a:pt x="491" y="295"/>
                    <a:pt x="489" y="295"/>
                    <a:pt x="487" y="294"/>
                  </a:cubicBezTo>
                  <a:cubicBezTo>
                    <a:pt x="431" y="256"/>
                    <a:pt x="431" y="256"/>
                    <a:pt x="431" y="256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9" y="286"/>
                    <a:pt x="404" y="289"/>
                    <a:pt x="409" y="291"/>
                  </a:cubicBezTo>
                  <a:cubicBezTo>
                    <a:pt x="409" y="292"/>
                    <a:pt x="410" y="292"/>
                    <a:pt x="410" y="292"/>
                  </a:cubicBezTo>
                  <a:cubicBezTo>
                    <a:pt x="425" y="301"/>
                    <a:pt x="439" y="309"/>
                    <a:pt x="452" y="318"/>
                  </a:cubicBezTo>
                  <a:cubicBezTo>
                    <a:pt x="452" y="318"/>
                    <a:pt x="453" y="318"/>
                    <a:pt x="453" y="319"/>
                  </a:cubicBezTo>
                  <a:cubicBezTo>
                    <a:pt x="457" y="321"/>
                    <a:pt x="461" y="324"/>
                    <a:pt x="466" y="327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75" y="333"/>
                    <a:pt x="483" y="339"/>
                    <a:pt x="491" y="345"/>
                  </a:cubicBezTo>
                  <a:cubicBezTo>
                    <a:pt x="491" y="345"/>
                    <a:pt x="491" y="345"/>
                    <a:pt x="491" y="345"/>
                  </a:cubicBezTo>
                  <a:cubicBezTo>
                    <a:pt x="495" y="348"/>
                    <a:pt x="499" y="351"/>
                    <a:pt x="502" y="353"/>
                  </a:cubicBezTo>
                  <a:cubicBezTo>
                    <a:pt x="503" y="354"/>
                    <a:pt x="503" y="354"/>
                    <a:pt x="504" y="354"/>
                  </a:cubicBezTo>
                  <a:cubicBezTo>
                    <a:pt x="515" y="363"/>
                    <a:pt x="525" y="371"/>
                    <a:pt x="535" y="379"/>
                  </a:cubicBezTo>
                  <a:cubicBezTo>
                    <a:pt x="536" y="380"/>
                    <a:pt x="536" y="380"/>
                    <a:pt x="537" y="381"/>
                  </a:cubicBezTo>
                  <a:cubicBezTo>
                    <a:pt x="539" y="383"/>
                    <a:pt x="542" y="385"/>
                    <a:pt x="545" y="388"/>
                  </a:cubicBezTo>
                  <a:cubicBezTo>
                    <a:pt x="545" y="388"/>
                    <a:pt x="546" y="388"/>
                    <a:pt x="546" y="389"/>
                  </a:cubicBezTo>
                  <a:cubicBezTo>
                    <a:pt x="552" y="394"/>
                    <a:pt x="558" y="399"/>
                    <a:pt x="563" y="404"/>
                  </a:cubicBezTo>
                  <a:cubicBezTo>
                    <a:pt x="564" y="404"/>
                    <a:pt x="564" y="405"/>
                    <a:pt x="565" y="405"/>
                  </a:cubicBezTo>
                  <a:cubicBezTo>
                    <a:pt x="567" y="407"/>
                    <a:pt x="569" y="409"/>
                    <a:pt x="571" y="411"/>
                  </a:cubicBezTo>
                  <a:cubicBezTo>
                    <a:pt x="572" y="412"/>
                    <a:pt x="572" y="412"/>
                    <a:pt x="573" y="413"/>
                  </a:cubicBezTo>
                  <a:cubicBezTo>
                    <a:pt x="575" y="415"/>
                    <a:pt x="577" y="417"/>
                    <a:pt x="580" y="419"/>
                  </a:cubicBezTo>
                  <a:cubicBezTo>
                    <a:pt x="580" y="419"/>
                    <a:pt x="580" y="419"/>
                    <a:pt x="580" y="420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369"/>
                    <a:pt x="544" y="367"/>
                    <a:pt x="544" y="365"/>
                  </a:cubicBezTo>
                  <a:close/>
                  <a:moveTo>
                    <a:pt x="0" y="221"/>
                  </a:moveTo>
                  <a:cubicBezTo>
                    <a:pt x="0" y="274"/>
                    <a:pt x="0" y="328"/>
                    <a:pt x="0" y="328"/>
                  </a:cubicBezTo>
                  <a:cubicBezTo>
                    <a:pt x="259" y="328"/>
                    <a:pt x="429" y="435"/>
                    <a:pt x="490" y="481"/>
                  </a:cubicBezTo>
                  <a:cubicBezTo>
                    <a:pt x="575" y="481"/>
                    <a:pt x="575" y="481"/>
                    <a:pt x="575" y="481"/>
                  </a:cubicBezTo>
                  <a:cubicBezTo>
                    <a:pt x="526" y="419"/>
                    <a:pt x="350" y="237"/>
                    <a:pt x="0" y="221"/>
                  </a:cubicBezTo>
                  <a:close/>
                </a:path>
              </a:pathLst>
            </a:cu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30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53B4-91CA-4FDC-8F0C-171A86702BF2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4940-D516-4E38-83B6-4A6F2A413002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3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 userDrawn="1"/>
        </p:nvSpPr>
        <p:spPr>
          <a:xfrm>
            <a:off x="568795" y="492555"/>
            <a:ext cx="8053386" cy="71017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endParaRPr lang="en-GB" sz="5400" kern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23EF-7CA3-4FB6-97C4-5281A34E9305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246923" y="395204"/>
            <a:ext cx="1063625" cy="998538"/>
            <a:chOff x="0" y="-3"/>
            <a:chExt cx="670" cy="629"/>
          </a:xfrm>
        </p:grpSpPr>
        <p:pic>
          <p:nvPicPr>
            <p:cNvPr id="9" name="Picture 10" descr="usa star shad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3" t="43394" r="43575" b="42197"/>
            <a:stretch>
              <a:fillRect/>
            </a:stretch>
          </p:blipFill>
          <p:spPr bwMode="auto">
            <a:xfrm>
              <a:off x="0" y="0"/>
              <a:ext cx="670" cy="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2" y="-3"/>
              <a:ext cx="583" cy="594"/>
              <a:chOff x="12" y="-3"/>
              <a:chExt cx="583" cy="594"/>
            </a:xfrm>
          </p:grpSpPr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4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5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29A">
                      <a:gamma/>
                      <a:shade val="56078"/>
                      <a:invGamma/>
                    </a:srgbClr>
                  </a:gs>
                  <a:gs pos="100000">
                    <a:srgbClr val="00429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138" y="41"/>
                <a:ext cx="419" cy="406"/>
              </a:xfrm>
              <a:custGeom>
                <a:avLst/>
                <a:gdLst>
                  <a:gd name="T0" fmla="*/ 95 w 209"/>
                  <a:gd name="T1" fmla="*/ 98 h 203"/>
                  <a:gd name="T2" fmla="*/ 172 w 209"/>
                  <a:gd name="T3" fmla="*/ 203 h 203"/>
                  <a:gd name="T4" fmla="*/ 209 w 209"/>
                  <a:gd name="T5" fmla="*/ 117 h 203"/>
                  <a:gd name="T6" fmla="*/ 91 w 209"/>
                  <a:gd name="T7" fmla="*/ 0 h 203"/>
                  <a:gd name="T8" fmla="*/ 0 w 209"/>
                  <a:gd name="T9" fmla="*/ 43 h 203"/>
                  <a:gd name="T10" fmla="*/ 95 w 209"/>
                  <a:gd name="T11" fmla="*/ 9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3">
                    <a:moveTo>
                      <a:pt x="95" y="98"/>
                    </a:moveTo>
                    <a:cubicBezTo>
                      <a:pt x="117" y="136"/>
                      <a:pt x="135" y="175"/>
                      <a:pt x="172" y="203"/>
                    </a:cubicBezTo>
                    <a:cubicBezTo>
                      <a:pt x="195" y="181"/>
                      <a:pt x="209" y="151"/>
                      <a:pt x="209" y="117"/>
                    </a:cubicBezTo>
                    <a:cubicBezTo>
                      <a:pt x="209" y="52"/>
                      <a:pt x="156" y="0"/>
                      <a:pt x="91" y="0"/>
                    </a:cubicBezTo>
                    <a:cubicBezTo>
                      <a:pt x="54" y="0"/>
                      <a:pt x="21" y="17"/>
                      <a:pt x="0" y="43"/>
                    </a:cubicBezTo>
                    <a:cubicBezTo>
                      <a:pt x="38" y="51"/>
                      <a:pt x="77" y="67"/>
                      <a:pt x="95" y="9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20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13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281" y="341"/>
                <a:ext cx="98" cy="114"/>
              </a:xfrm>
              <a:custGeom>
                <a:avLst/>
                <a:gdLst>
                  <a:gd name="T0" fmla="*/ 84 w 98"/>
                  <a:gd name="T1" fmla="*/ 100 h 114"/>
                  <a:gd name="T2" fmla="*/ 0 w 98"/>
                  <a:gd name="T3" fmla="*/ 0 h 114"/>
                  <a:gd name="T4" fmla="*/ 14 w 98"/>
                  <a:gd name="T5" fmla="*/ 16 h 114"/>
                  <a:gd name="T6" fmla="*/ 98 w 98"/>
                  <a:gd name="T7" fmla="*/ 114 h 114"/>
                  <a:gd name="T8" fmla="*/ 84 w 98"/>
                  <a:gd name="T9" fmla="*/ 10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14">
                    <a:moveTo>
                      <a:pt x="84" y="100"/>
                    </a:moveTo>
                    <a:lnTo>
                      <a:pt x="0" y="0"/>
                    </a:lnTo>
                    <a:lnTo>
                      <a:pt x="14" y="16"/>
                    </a:lnTo>
                    <a:lnTo>
                      <a:pt x="98" y="114"/>
                    </a:lnTo>
                    <a:lnTo>
                      <a:pt x="84" y="100"/>
                    </a:lnTo>
                    <a:close/>
                  </a:path>
                </a:pathLst>
              </a:custGeom>
              <a:solidFill>
                <a:srgbClr val="0060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3" name="Group 24"/>
              <p:cNvGrpSpPr>
                <a:grpSpLocks/>
              </p:cNvGrpSpPr>
              <p:nvPr/>
            </p:nvGrpSpPr>
            <p:grpSpPr bwMode="auto">
              <a:xfrm>
                <a:off x="146" y="101"/>
                <a:ext cx="345" cy="354"/>
                <a:chOff x="146" y="101"/>
                <a:chExt cx="345" cy="354"/>
              </a:xfrm>
            </p:grpSpPr>
            <p:sp>
              <p:nvSpPr>
                <p:cNvPr id="43" name="Freeform 25"/>
                <p:cNvSpPr>
                  <a:spLocks/>
                </p:cNvSpPr>
                <p:nvPr/>
              </p:nvSpPr>
              <p:spPr bwMode="auto">
                <a:xfrm>
                  <a:off x="345" y="101"/>
                  <a:ext cx="20" cy="144"/>
                </a:xfrm>
                <a:custGeom>
                  <a:avLst/>
                  <a:gdLst>
                    <a:gd name="T0" fmla="*/ 0 w 20"/>
                    <a:gd name="T1" fmla="*/ 0 h 144"/>
                    <a:gd name="T2" fmla="*/ 12 w 20"/>
                    <a:gd name="T3" fmla="*/ 16 h 144"/>
                    <a:gd name="T4" fmla="*/ 20 w 20"/>
                    <a:gd name="T5" fmla="*/ 144 h 144"/>
                    <a:gd name="T6" fmla="*/ 8 w 20"/>
                    <a:gd name="T7" fmla="*/ 128 h 144"/>
                    <a:gd name="T8" fmla="*/ 0 w 2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4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0" y="144"/>
                      </a:lnTo>
                      <a:lnTo>
                        <a:pt x="8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Freeform 26"/>
                <p:cNvSpPr>
                  <a:spLocks/>
                </p:cNvSpPr>
                <p:nvPr/>
              </p:nvSpPr>
              <p:spPr bwMode="auto">
                <a:xfrm>
                  <a:off x="160" y="341"/>
                  <a:ext cx="135" cy="66"/>
                </a:xfrm>
                <a:custGeom>
                  <a:avLst/>
                  <a:gdLst>
                    <a:gd name="T0" fmla="*/ 121 w 135"/>
                    <a:gd name="T1" fmla="*/ 0 h 66"/>
                    <a:gd name="T2" fmla="*/ 135 w 135"/>
                    <a:gd name="T3" fmla="*/ 16 h 66"/>
                    <a:gd name="T4" fmla="*/ 14 w 135"/>
                    <a:gd name="T5" fmla="*/ 66 h 66"/>
                    <a:gd name="T6" fmla="*/ 0 w 135"/>
                    <a:gd name="T7" fmla="*/ 50 h 66"/>
                    <a:gd name="T8" fmla="*/ 121 w 135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66">
                      <a:moveTo>
                        <a:pt x="121" y="0"/>
                      </a:moveTo>
                      <a:lnTo>
                        <a:pt x="135" y="16"/>
                      </a:lnTo>
                      <a:lnTo>
                        <a:pt x="14" y="66"/>
                      </a:lnTo>
                      <a:lnTo>
                        <a:pt x="0" y="50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357" y="261"/>
                  <a:ext cx="134" cy="64"/>
                </a:xfrm>
                <a:custGeom>
                  <a:avLst/>
                  <a:gdLst>
                    <a:gd name="T0" fmla="*/ 120 w 134"/>
                    <a:gd name="T1" fmla="*/ 0 h 64"/>
                    <a:gd name="T2" fmla="*/ 134 w 134"/>
                    <a:gd name="T3" fmla="*/ 14 h 64"/>
                    <a:gd name="T4" fmla="*/ 14 w 134"/>
                    <a:gd name="T5" fmla="*/ 64 h 64"/>
                    <a:gd name="T6" fmla="*/ 0 w 134"/>
                    <a:gd name="T7" fmla="*/ 48 h 64"/>
                    <a:gd name="T8" fmla="*/ 120 w 134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64">
                      <a:moveTo>
                        <a:pt x="120" y="0"/>
                      </a:moveTo>
                      <a:lnTo>
                        <a:pt x="134" y="14"/>
                      </a:lnTo>
                      <a:lnTo>
                        <a:pt x="14" y="64"/>
                      </a:lnTo>
                      <a:lnTo>
                        <a:pt x="0" y="48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357" y="309"/>
                  <a:ext cx="22" cy="146"/>
                </a:xfrm>
                <a:custGeom>
                  <a:avLst/>
                  <a:gdLst>
                    <a:gd name="T0" fmla="*/ 0 w 22"/>
                    <a:gd name="T1" fmla="*/ 0 h 146"/>
                    <a:gd name="T2" fmla="*/ 14 w 22"/>
                    <a:gd name="T3" fmla="*/ 16 h 146"/>
                    <a:gd name="T4" fmla="*/ 22 w 22"/>
                    <a:gd name="T5" fmla="*/ 146 h 146"/>
                    <a:gd name="T6" fmla="*/ 8 w 22"/>
                    <a:gd name="T7" fmla="*/ 132 h 146"/>
                    <a:gd name="T8" fmla="*/ 0 w 2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6">
                      <a:moveTo>
                        <a:pt x="0" y="0"/>
                      </a:moveTo>
                      <a:lnTo>
                        <a:pt x="14" y="16"/>
                      </a:lnTo>
                      <a:lnTo>
                        <a:pt x="22" y="146"/>
                      </a:lnTo>
                      <a:lnTo>
                        <a:pt x="8" y="1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6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146" y="101"/>
                  <a:ext cx="331" cy="340"/>
                </a:xfrm>
                <a:custGeom>
                  <a:avLst/>
                  <a:gdLst>
                    <a:gd name="T0" fmla="*/ 14 w 331"/>
                    <a:gd name="T1" fmla="*/ 290 h 340"/>
                    <a:gd name="T2" fmla="*/ 85 w 331"/>
                    <a:gd name="T3" fmla="*/ 180 h 340"/>
                    <a:gd name="T4" fmla="*/ 0 w 331"/>
                    <a:gd name="T5" fmla="*/ 80 h 340"/>
                    <a:gd name="T6" fmla="*/ 129 w 331"/>
                    <a:gd name="T7" fmla="*/ 110 h 340"/>
                    <a:gd name="T8" fmla="*/ 199 w 331"/>
                    <a:gd name="T9" fmla="*/ 0 h 340"/>
                    <a:gd name="T10" fmla="*/ 207 w 331"/>
                    <a:gd name="T11" fmla="*/ 128 h 340"/>
                    <a:gd name="T12" fmla="*/ 331 w 331"/>
                    <a:gd name="T13" fmla="*/ 160 h 340"/>
                    <a:gd name="T14" fmla="*/ 211 w 331"/>
                    <a:gd name="T15" fmla="*/ 208 h 340"/>
                    <a:gd name="T16" fmla="*/ 219 w 331"/>
                    <a:gd name="T17" fmla="*/ 340 h 340"/>
                    <a:gd name="T18" fmla="*/ 135 w 331"/>
                    <a:gd name="T19" fmla="*/ 240 h 340"/>
                    <a:gd name="T20" fmla="*/ 14 w 331"/>
                    <a:gd name="T21" fmla="*/ 29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1" h="340">
                      <a:moveTo>
                        <a:pt x="14" y="290"/>
                      </a:moveTo>
                      <a:lnTo>
                        <a:pt x="85" y="180"/>
                      </a:lnTo>
                      <a:lnTo>
                        <a:pt x="0" y="80"/>
                      </a:lnTo>
                      <a:lnTo>
                        <a:pt x="129" y="110"/>
                      </a:lnTo>
                      <a:lnTo>
                        <a:pt x="199" y="0"/>
                      </a:lnTo>
                      <a:lnTo>
                        <a:pt x="207" y="128"/>
                      </a:lnTo>
                      <a:lnTo>
                        <a:pt x="331" y="160"/>
                      </a:lnTo>
                      <a:lnTo>
                        <a:pt x="211" y="208"/>
                      </a:lnTo>
                      <a:lnTo>
                        <a:pt x="219" y="340"/>
                      </a:lnTo>
                      <a:lnTo>
                        <a:pt x="135" y="240"/>
                      </a:lnTo>
                      <a:lnTo>
                        <a:pt x="14" y="29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gamma/>
                        <a:shade val="76078"/>
                        <a:invGamma/>
                      </a:srgb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4" name="Freeform 30"/>
              <p:cNvSpPr>
                <a:spLocks/>
              </p:cNvSpPr>
              <p:nvPr/>
            </p:nvSpPr>
            <p:spPr bwMode="auto">
              <a:xfrm>
                <a:off x="138" y="29"/>
                <a:ext cx="357" cy="124"/>
              </a:xfrm>
              <a:custGeom>
                <a:avLst/>
                <a:gdLst>
                  <a:gd name="T0" fmla="*/ 171 w 178"/>
                  <a:gd name="T1" fmla="*/ 54 h 62"/>
                  <a:gd name="T2" fmla="*/ 178 w 178"/>
                  <a:gd name="T3" fmla="*/ 62 h 62"/>
                  <a:gd name="T4" fmla="*/ 16 w 178"/>
                  <a:gd name="T5" fmla="*/ 49 h 62"/>
                  <a:gd name="T6" fmla="*/ 7 w 178"/>
                  <a:gd name="T7" fmla="*/ 57 h 62"/>
                  <a:gd name="T8" fmla="*/ 0 w 178"/>
                  <a:gd name="T9" fmla="*/ 49 h 62"/>
                  <a:gd name="T10" fmla="*/ 9 w 178"/>
                  <a:gd name="T11" fmla="*/ 41 h 62"/>
                  <a:gd name="T12" fmla="*/ 171 w 178"/>
                  <a:gd name="T13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62">
                    <a:moveTo>
                      <a:pt x="171" y="54"/>
                    </a:moveTo>
                    <a:cubicBezTo>
                      <a:pt x="178" y="62"/>
                      <a:pt x="178" y="62"/>
                      <a:pt x="178" y="62"/>
                    </a:cubicBezTo>
                    <a:cubicBezTo>
                      <a:pt x="137" y="14"/>
                      <a:pt x="65" y="8"/>
                      <a:pt x="16" y="49"/>
                    </a:cubicBezTo>
                    <a:cubicBezTo>
                      <a:pt x="13" y="52"/>
                      <a:pt x="10" y="54"/>
                      <a:pt x="7" y="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7"/>
                      <a:pt x="6" y="44"/>
                      <a:pt x="9" y="41"/>
                    </a:cubicBezTo>
                    <a:cubicBezTo>
                      <a:pt x="58" y="0"/>
                      <a:pt x="131" y="6"/>
                      <a:pt x="171" y="54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114" y="127"/>
                <a:ext cx="38" cy="48"/>
              </a:xfrm>
              <a:custGeom>
                <a:avLst/>
                <a:gdLst>
                  <a:gd name="T0" fmla="*/ 12 w 19"/>
                  <a:gd name="T1" fmla="*/ 0 h 24"/>
                  <a:gd name="T2" fmla="*/ 19 w 19"/>
                  <a:gd name="T3" fmla="*/ 8 h 24"/>
                  <a:gd name="T4" fmla="*/ 6 w 19"/>
                  <a:gd name="T5" fmla="*/ 24 h 24"/>
                  <a:gd name="T6" fmla="*/ 0 w 19"/>
                  <a:gd name="T7" fmla="*/ 16 h 24"/>
                  <a:gd name="T8" fmla="*/ 12 w 19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4">
                    <a:moveTo>
                      <a:pt x="12" y="0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3"/>
                      <a:pt x="10" y="18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" y="11"/>
                      <a:pt x="8" y="5"/>
                      <a:pt x="12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96" y="159"/>
                <a:ext cx="30" cy="44"/>
              </a:xfrm>
              <a:custGeom>
                <a:avLst/>
                <a:gdLst>
                  <a:gd name="T0" fmla="*/ 9 w 15"/>
                  <a:gd name="T1" fmla="*/ 0 h 22"/>
                  <a:gd name="T2" fmla="*/ 15 w 15"/>
                  <a:gd name="T3" fmla="*/ 8 h 22"/>
                  <a:gd name="T4" fmla="*/ 7 w 15"/>
                  <a:gd name="T5" fmla="*/ 22 h 22"/>
                  <a:gd name="T6" fmla="*/ 0 w 15"/>
                  <a:gd name="T7" fmla="*/ 15 h 22"/>
                  <a:gd name="T8" fmla="*/ 9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9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2" y="13"/>
                      <a:pt x="9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0"/>
                      <a:pt x="6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84" y="189"/>
                <a:ext cx="26" cy="44"/>
              </a:xfrm>
              <a:custGeom>
                <a:avLst/>
                <a:gdLst>
                  <a:gd name="T0" fmla="*/ 6 w 13"/>
                  <a:gd name="T1" fmla="*/ 0 h 22"/>
                  <a:gd name="T2" fmla="*/ 13 w 13"/>
                  <a:gd name="T3" fmla="*/ 7 h 22"/>
                  <a:gd name="T4" fmla="*/ 7 w 13"/>
                  <a:gd name="T5" fmla="*/ 22 h 22"/>
                  <a:gd name="T6" fmla="*/ 0 w 13"/>
                  <a:gd name="T7" fmla="*/ 15 h 22"/>
                  <a:gd name="T8" fmla="*/ 6 w 1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6" y="0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0" y="12"/>
                      <a:pt x="8" y="17"/>
                      <a:pt x="7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0"/>
                      <a:pt x="4" y="5"/>
                      <a:pt x="6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76" y="219"/>
                <a:ext cx="22" cy="48"/>
              </a:xfrm>
              <a:custGeom>
                <a:avLst/>
                <a:gdLst>
                  <a:gd name="T0" fmla="*/ 4 w 11"/>
                  <a:gd name="T1" fmla="*/ 0 h 24"/>
                  <a:gd name="T2" fmla="*/ 11 w 11"/>
                  <a:gd name="T3" fmla="*/ 7 h 24"/>
                  <a:gd name="T4" fmla="*/ 7 w 11"/>
                  <a:gd name="T5" fmla="*/ 24 h 24"/>
                  <a:gd name="T6" fmla="*/ 0 w 11"/>
                  <a:gd name="T7" fmla="*/ 16 h 24"/>
                  <a:gd name="T8" fmla="*/ 4 w 1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4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13"/>
                      <a:pt x="8" y="18"/>
                      <a:pt x="7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0"/>
                      <a:pt x="3" y="5"/>
                      <a:pt x="4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35"/>
              <p:cNvSpPr>
                <a:spLocks/>
              </p:cNvSpPr>
              <p:nvPr/>
            </p:nvSpPr>
            <p:spPr bwMode="auto">
              <a:xfrm>
                <a:off x="74" y="251"/>
                <a:ext cx="16" cy="54"/>
              </a:xfrm>
              <a:custGeom>
                <a:avLst/>
                <a:gdLst>
                  <a:gd name="T0" fmla="*/ 1 w 8"/>
                  <a:gd name="T1" fmla="*/ 0 h 27"/>
                  <a:gd name="T2" fmla="*/ 8 w 8"/>
                  <a:gd name="T3" fmla="*/ 8 h 27"/>
                  <a:gd name="T4" fmla="*/ 6 w 8"/>
                  <a:gd name="T5" fmla="*/ 27 h 27"/>
                  <a:gd name="T6" fmla="*/ 0 w 8"/>
                  <a:gd name="T7" fmla="*/ 19 h 27"/>
                  <a:gd name="T8" fmla="*/ 1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14"/>
                      <a:pt x="6" y="20"/>
                      <a:pt x="6" y="2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3"/>
                      <a:pt x="0" y="6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auto">
              <a:xfrm>
                <a:off x="74" y="289"/>
                <a:ext cx="20" cy="76"/>
              </a:xfrm>
              <a:custGeom>
                <a:avLst/>
                <a:gdLst>
                  <a:gd name="T0" fmla="*/ 0 w 10"/>
                  <a:gd name="T1" fmla="*/ 0 h 38"/>
                  <a:gd name="T2" fmla="*/ 6 w 10"/>
                  <a:gd name="T3" fmla="*/ 8 h 38"/>
                  <a:gd name="T4" fmla="*/ 10 w 10"/>
                  <a:gd name="T5" fmla="*/ 38 h 38"/>
                  <a:gd name="T6" fmla="*/ 4 w 10"/>
                  <a:gd name="T7" fmla="*/ 30 h 38"/>
                  <a:gd name="T8" fmla="*/ 0 w 1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8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18"/>
                      <a:pt x="7" y="28"/>
                      <a:pt x="10" y="3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" y="20"/>
                      <a:pt x="0" y="10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82" y="349"/>
                <a:ext cx="40" cy="78"/>
              </a:xfrm>
              <a:custGeom>
                <a:avLst/>
                <a:gdLst>
                  <a:gd name="T0" fmla="*/ 0 w 20"/>
                  <a:gd name="T1" fmla="*/ 0 h 39"/>
                  <a:gd name="T2" fmla="*/ 6 w 20"/>
                  <a:gd name="T3" fmla="*/ 8 h 39"/>
                  <a:gd name="T4" fmla="*/ 20 w 20"/>
                  <a:gd name="T5" fmla="*/ 39 h 39"/>
                  <a:gd name="T6" fmla="*/ 13 w 20"/>
                  <a:gd name="T7" fmla="*/ 31 h 39"/>
                  <a:gd name="T8" fmla="*/ 0 w 2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9" y="19"/>
                      <a:pt x="14" y="29"/>
                      <a:pt x="20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7" y="21"/>
                      <a:pt x="2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auto">
              <a:xfrm>
                <a:off x="108" y="411"/>
                <a:ext cx="32" cy="40"/>
              </a:xfrm>
              <a:custGeom>
                <a:avLst/>
                <a:gdLst>
                  <a:gd name="T0" fmla="*/ 0 w 16"/>
                  <a:gd name="T1" fmla="*/ 0 h 20"/>
                  <a:gd name="T2" fmla="*/ 7 w 16"/>
                  <a:gd name="T3" fmla="*/ 8 h 20"/>
                  <a:gd name="T4" fmla="*/ 16 w 16"/>
                  <a:gd name="T5" fmla="*/ 20 h 20"/>
                  <a:gd name="T6" fmla="*/ 9 w 16"/>
                  <a:gd name="T7" fmla="*/ 12 h 20"/>
                  <a:gd name="T8" fmla="*/ 0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9" y="12"/>
                      <a:pt x="12" y="16"/>
                      <a:pt x="1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6" y="8"/>
                      <a:pt x="3" y="4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505" y="119"/>
                <a:ext cx="32" cy="42"/>
              </a:xfrm>
              <a:custGeom>
                <a:avLst/>
                <a:gdLst>
                  <a:gd name="T0" fmla="*/ 0 w 16"/>
                  <a:gd name="T1" fmla="*/ 0 h 21"/>
                  <a:gd name="T2" fmla="*/ 6 w 16"/>
                  <a:gd name="T3" fmla="*/ 7 h 21"/>
                  <a:gd name="T4" fmla="*/ 16 w 16"/>
                  <a:gd name="T5" fmla="*/ 21 h 21"/>
                  <a:gd name="T6" fmla="*/ 9 w 16"/>
                  <a:gd name="T7" fmla="*/ 13 h 21"/>
                  <a:gd name="T8" fmla="*/ 0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0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0" y="12"/>
                      <a:pt x="13" y="16"/>
                      <a:pt x="16" y="2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8"/>
                      <a:pt x="3" y="4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523" y="145"/>
                <a:ext cx="46" cy="86"/>
              </a:xfrm>
              <a:custGeom>
                <a:avLst/>
                <a:gdLst>
                  <a:gd name="T0" fmla="*/ 0 w 23"/>
                  <a:gd name="T1" fmla="*/ 0 h 43"/>
                  <a:gd name="T2" fmla="*/ 7 w 23"/>
                  <a:gd name="T3" fmla="*/ 8 h 43"/>
                  <a:gd name="T4" fmla="*/ 23 w 23"/>
                  <a:gd name="T5" fmla="*/ 43 h 43"/>
                  <a:gd name="T6" fmla="*/ 16 w 23"/>
                  <a:gd name="T7" fmla="*/ 35 h 43"/>
                  <a:gd name="T8" fmla="*/ 0 w 2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3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4" y="19"/>
                      <a:pt x="19" y="31"/>
                      <a:pt x="23" y="4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3" y="23"/>
                      <a:pt x="8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555" y="215"/>
                <a:ext cx="22" cy="84"/>
              </a:xfrm>
              <a:custGeom>
                <a:avLst/>
                <a:gdLst>
                  <a:gd name="T0" fmla="*/ 0 w 11"/>
                  <a:gd name="T1" fmla="*/ 0 h 42"/>
                  <a:gd name="T2" fmla="*/ 7 w 11"/>
                  <a:gd name="T3" fmla="*/ 8 h 42"/>
                  <a:gd name="T4" fmla="*/ 11 w 11"/>
                  <a:gd name="T5" fmla="*/ 42 h 42"/>
                  <a:gd name="T6" fmla="*/ 4 w 11"/>
                  <a:gd name="T7" fmla="*/ 34 h 42"/>
                  <a:gd name="T8" fmla="*/ 0 w 1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2">
                    <a:moveTo>
                      <a:pt x="0" y="0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0" y="19"/>
                      <a:pt x="11" y="30"/>
                      <a:pt x="11" y="4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22"/>
                      <a:pt x="3" y="11"/>
                      <a:pt x="0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561" y="283"/>
                <a:ext cx="16" cy="58"/>
              </a:xfrm>
              <a:custGeom>
                <a:avLst/>
                <a:gdLst>
                  <a:gd name="T0" fmla="*/ 1 w 8"/>
                  <a:gd name="T1" fmla="*/ 0 h 29"/>
                  <a:gd name="T2" fmla="*/ 8 w 8"/>
                  <a:gd name="T3" fmla="*/ 8 h 29"/>
                  <a:gd name="T4" fmla="*/ 6 w 8"/>
                  <a:gd name="T5" fmla="*/ 29 h 29"/>
                  <a:gd name="T6" fmla="*/ 0 w 8"/>
                  <a:gd name="T7" fmla="*/ 22 h 29"/>
                  <a:gd name="T8" fmla="*/ 1 w 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9">
                    <a:moveTo>
                      <a:pt x="1" y="0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5"/>
                      <a:pt x="7" y="22"/>
                      <a:pt x="6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4"/>
                      <a:pt x="1" y="7"/>
                      <a:pt x="1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auto">
              <a:xfrm>
                <a:off x="551" y="327"/>
                <a:ext cx="22" cy="52"/>
              </a:xfrm>
              <a:custGeom>
                <a:avLst/>
                <a:gdLst>
                  <a:gd name="T0" fmla="*/ 5 w 11"/>
                  <a:gd name="T1" fmla="*/ 0 h 26"/>
                  <a:gd name="T2" fmla="*/ 11 w 11"/>
                  <a:gd name="T3" fmla="*/ 7 h 26"/>
                  <a:gd name="T4" fmla="*/ 7 w 11"/>
                  <a:gd name="T5" fmla="*/ 26 h 26"/>
                  <a:gd name="T6" fmla="*/ 0 w 11"/>
                  <a:gd name="T7" fmla="*/ 18 h 26"/>
                  <a:gd name="T8" fmla="*/ 5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5" y="0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0" y="14"/>
                      <a:pt x="9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2"/>
                      <a:pt x="4" y="6"/>
                      <a:pt x="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537" y="363"/>
                <a:ext cx="28" cy="50"/>
              </a:xfrm>
              <a:custGeom>
                <a:avLst/>
                <a:gdLst>
                  <a:gd name="T0" fmla="*/ 7 w 14"/>
                  <a:gd name="T1" fmla="*/ 0 h 25"/>
                  <a:gd name="T2" fmla="*/ 14 w 14"/>
                  <a:gd name="T3" fmla="*/ 8 h 25"/>
                  <a:gd name="T4" fmla="*/ 7 w 14"/>
                  <a:gd name="T5" fmla="*/ 25 h 25"/>
                  <a:gd name="T6" fmla="*/ 0 w 14"/>
                  <a:gd name="T7" fmla="*/ 17 h 25"/>
                  <a:gd name="T8" fmla="*/ 7 w 1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7" y="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2" y="13"/>
                      <a:pt x="10" y="19"/>
                      <a:pt x="7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1"/>
                      <a:pt x="5" y="6"/>
                      <a:pt x="7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19" y="397"/>
                <a:ext cx="32" cy="48"/>
              </a:xfrm>
              <a:custGeom>
                <a:avLst/>
                <a:gdLst>
                  <a:gd name="T0" fmla="*/ 9 w 16"/>
                  <a:gd name="T1" fmla="*/ 0 h 24"/>
                  <a:gd name="T2" fmla="*/ 16 w 16"/>
                  <a:gd name="T3" fmla="*/ 8 h 24"/>
                  <a:gd name="T4" fmla="*/ 6 w 16"/>
                  <a:gd name="T5" fmla="*/ 24 h 24"/>
                  <a:gd name="T6" fmla="*/ 0 w 16"/>
                  <a:gd name="T7" fmla="*/ 16 h 24"/>
                  <a:gd name="T8" fmla="*/ 9 w 1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4">
                    <a:moveTo>
                      <a:pt x="9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13"/>
                      <a:pt x="10" y="19"/>
                      <a:pt x="6" y="2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1"/>
                      <a:pt x="7" y="5"/>
                      <a:pt x="9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489" y="429"/>
                <a:ext cx="42" cy="52"/>
              </a:xfrm>
              <a:custGeom>
                <a:avLst/>
                <a:gdLst>
                  <a:gd name="T0" fmla="*/ 15 w 21"/>
                  <a:gd name="T1" fmla="*/ 0 h 26"/>
                  <a:gd name="T2" fmla="*/ 21 w 21"/>
                  <a:gd name="T3" fmla="*/ 8 h 26"/>
                  <a:gd name="T4" fmla="*/ 7 w 21"/>
                  <a:gd name="T5" fmla="*/ 26 h 26"/>
                  <a:gd name="T6" fmla="*/ 0 w 21"/>
                  <a:gd name="T7" fmla="*/ 18 h 26"/>
                  <a:gd name="T8" fmla="*/ 15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15" y="0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17" y="14"/>
                      <a:pt x="12" y="20"/>
                      <a:pt x="7" y="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6" y="12"/>
                      <a:pt x="11" y="6"/>
                      <a:pt x="15" y="0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104" y="455"/>
                <a:ext cx="399" cy="136"/>
              </a:xfrm>
              <a:custGeom>
                <a:avLst/>
                <a:gdLst>
                  <a:gd name="T0" fmla="*/ 192 w 199"/>
                  <a:gd name="T1" fmla="*/ 5 h 68"/>
                  <a:gd name="T2" fmla="*/ 199 w 199"/>
                  <a:gd name="T3" fmla="*/ 13 h 68"/>
                  <a:gd name="T4" fmla="*/ 189 w 199"/>
                  <a:gd name="T5" fmla="*/ 22 h 68"/>
                  <a:gd name="T6" fmla="*/ 6 w 199"/>
                  <a:gd name="T7" fmla="*/ 7 h 68"/>
                  <a:gd name="T8" fmla="*/ 0 w 199"/>
                  <a:gd name="T9" fmla="*/ 0 h 68"/>
                  <a:gd name="T10" fmla="*/ 182 w 199"/>
                  <a:gd name="T11" fmla="*/ 14 h 68"/>
                  <a:gd name="T12" fmla="*/ 192 w 199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68">
                    <a:moveTo>
                      <a:pt x="192" y="5"/>
                    </a:moveTo>
                    <a:cubicBezTo>
                      <a:pt x="199" y="13"/>
                      <a:pt x="199" y="13"/>
                      <a:pt x="199" y="13"/>
                    </a:cubicBezTo>
                    <a:cubicBezTo>
                      <a:pt x="196" y="16"/>
                      <a:pt x="192" y="19"/>
                      <a:pt x="189" y="22"/>
                    </a:cubicBezTo>
                    <a:cubicBezTo>
                      <a:pt x="134" y="68"/>
                      <a:pt x="52" y="62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54"/>
                      <a:pt x="127" y="60"/>
                      <a:pt x="182" y="14"/>
                    </a:cubicBezTo>
                    <a:cubicBezTo>
                      <a:pt x="186" y="11"/>
                      <a:pt x="189" y="8"/>
                      <a:pt x="192" y="5"/>
                    </a:cubicBezTo>
                  </a:path>
                </a:pathLst>
              </a:custGeom>
              <a:solidFill>
                <a:srgbClr val="8A171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48"/>
              <p:cNvSpPr>
                <a:spLocks noEditPoints="1"/>
              </p:cNvSpPr>
              <p:nvPr/>
            </p:nvSpPr>
            <p:spPr bwMode="auto">
              <a:xfrm>
                <a:off x="12" y="-3"/>
                <a:ext cx="583" cy="578"/>
              </a:xfrm>
              <a:custGeom>
                <a:avLst/>
                <a:gdLst>
                  <a:gd name="T0" fmla="*/ 46 w 291"/>
                  <a:gd name="T1" fmla="*/ 229 h 289"/>
                  <a:gd name="T2" fmla="*/ 63 w 291"/>
                  <a:gd name="T3" fmla="*/ 46 h 289"/>
                  <a:gd name="T4" fmla="*/ 246 w 291"/>
                  <a:gd name="T5" fmla="*/ 61 h 289"/>
                  <a:gd name="T6" fmla="*/ 228 w 291"/>
                  <a:gd name="T7" fmla="*/ 243 h 289"/>
                  <a:gd name="T8" fmla="*/ 46 w 291"/>
                  <a:gd name="T9" fmla="*/ 229 h 289"/>
                  <a:gd name="T10" fmla="*/ 234 w 291"/>
                  <a:gd name="T11" fmla="*/ 70 h 289"/>
                  <a:gd name="T12" fmla="*/ 72 w 291"/>
                  <a:gd name="T13" fmla="*/ 57 h 289"/>
                  <a:gd name="T14" fmla="*/ 57 w 291"/>
                  <a:gd name="T15" fmla="*/ 219 h 289"/>
                  <a:gd name="T16" fmla="*/ 219 w 291"/>
                  <a:gd name="T17" fmla="*/ 232 h 289"/>
                  <a:gd name="T18" fmla="*/ 234 w 291"/>
                  <a:gd name="T19" fmla="*/ 7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89">
                    <a:moveTo>
                      <a:pt x="46" y="229"/>
                    </a:moveTo>
                    <a:cubicBezTo>
                      <a:pt x="0" y="174"/>
                      <a:pt x="8" y="92"/>
                      <a:pt x="63" y="46"/>
                    </a:cubicBezTo>
                    <a:cubicBezTo>
                      <a:pt x="118" y="0"/>
                      <a:pt x="200" y="6"/>
                      <a:pt x="246" y="61"/>
                    </a:cubicBezTo>
                    <a:cubicBezTo>
                      <a:pt x="291" y="115"/>
                      <a:pt x="284" y="197"/>
                      <a:pt x="228" y="243"/>
                    </a:cubicBezTo>
                    <a:cubicBezTo>
                      <a:pt x="173" y="289"/>
                      <a:pt x="91" y="283"/>
                      <a:pt x="46" y="229"/>
                    </a:cubicBezTo>
                    <a:close/>
                    <a:moveTo>
                      <a:pt x="234" y="70"/>
                    </a:moveTo>
                    <a:cubicBezTo>
                      <a:pt x="194" y="22"/>
                      <a:pt x="121" y="16"/>
                      <a:pt x="72" y="57"/>
                    </a:cubicBezTo>
                    <a:cubicBezTo>
                      <a:pt x="23" y="98"/>
                      <a:pt x="17" y="171"/>
                      <a:pt x="57" y="219"/>
                    </a:cubicBezTo>
                    <a:cubicBezTo>
                      <a:pt x="97" y="267"/>
                      <a:pt x="170" y="273"/>
                      <a:pt x="219" y="232"/>
                    </a:cubicBezTo>
                    <a:cubicBezTo>
                      <a:pt x="268" y="191"/>
                      <a:pt x="275" y="118"/>
                      <a:pt x="234" y="70"/>
                    </a:cubicBezTo>
                  </a:path>
                </a:pathLst>
              </a:custGeom>
              <a:gradFill rotWithShape="1">
                <a:gsLst>
                  <a:gs pos="0">
                    <a:srgbClr val="E01C1E"/>
                  </a:gs>
                  <a:gs pos="100000">
                    <a:srgbClr val="E01C1E">
                      <a:gamma/>
                      <a:shade val="85882"/>
                      <a:invGamma/>
                    </a:srgbClr>
                  </a:gs>
                </a:gsLst>
                <a:lin ang="5400000" scaled="1"/>
              </a:gradFill>
              <a:ln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8" name="Group 47"/>
          <p:cNvGrpSpPr/>
          <p:nvPr userDrawn="1"/>
        </p:nvGrpSpPr>
        <p:grpSpPr>
          <a:xfrm>
            <a:off x="7649052" y="1676400"/>
            <a:ext cx="973129" cy="4311584"/>
            <a:chOff x="7649052" y="1676400"/>
            <a:chExt cx="973129" cy="4311584"/>
          </a:xfrm>
        </p:grpSpPr>
        <p:sp>
          <p:nvSpPr>
            <p:cNvPr id="49" name="Moon 48"/>
            <p:cNvSpPr/>
            <p:nvPr/>
          </p:nvSpPr>
          <p:spPr>
            <a:xfrm rot="10800000">
              <a:off x="7975017" y="1676400"/>
              <a:ext cx="647164" cy="4311584"/>
            </a:xfrm>
            <a:prstGeom prst="moon">
              <a:avLst>
                <a:gd name="adj" fmla="val 54950"/>
              </a:avLst>
            </a:prstGeom>
            <a:solidFill>
              <a:srgbClr val="C607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oon 49"/>
            <p:cNvSpPr/>
            <p:nvPr/>
          </p:nvSpPr>
          <p:spPr>
            <a:xfrm rot="10800000">
              <a:off x="7649052" y="1676400"/>
              <a:ext cx="647164" cy="4311584"/>
            </a:xfrm>
            <a:prstGeom prst="moon">
              <a:avLst>
                <a:gd name="adj" fmla="val 54950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7809180" y="4495800"/>
              <a:ext cx="796925" cy="763587"/>
            </a:xfrm>
            <a:custGeom>
              <a:avLst/>
              <a:gdLst>
                <a:gd name="T0" fmla="*/ 179 w 248"/>
                <a:gd name="T1" fmla="*/ 141 h 238"/>
                <a:gd name="T2" fmla="*/ 248 w 248"/>
                <a:gd name="T3" fmla="*/ 86 h 238"/>
                <a:gd name="T4" fmla="*/ 160 w 248"/>
                <a:gd name="T5" fmla="*/ 90 h 238"/>
                <a:gd name="T6" fmla="*/ 154 w 248"/>
                <a:gd name="T7" fmla="*/ 86 h 238"/>
                <a:gd name="T8" fmla="*/ 120 w 248"/>
                <a:gd name="T9" fmla="*/ 0 h 238"/>
                <a:gd name="T10" fmla="*/ 99 w 248"/>
                <a:gd name="T11" fmla="*/ 70 h 238"/>
                <a:gd name="T12" fmla="*/ 94 w 248"/>
                <a:gd name="T13" fmla="*/ 88 h 238"/>
                <a:gd name="T14" fmla="*/ 88 w 248"/>
                <a:gd name="T15" fmla="*/ 93 h 238"/>
                <a:gd name="T16" fmla="*/ 0 w 248"/>
                <a:gd name="T17" fmla="*/ 97 h 238"/>
                <a:gd name="T18" fmla="*/ 74 w 248"/>
                <a:gd name="T19" fmla="*/ 146 h 238"/>
                <a:gd name="T20" fmla="*/ 77 w 248"/>
                <a:gd name="T21" fmla="*/ 153 h 238"/>
                <a:gd name="T22" fmla="*/ 53 w 248"/>
                <a:gd name="T23" fmla="*/ 237 h 238"/>
                <a:gd name="T24" fmla="*/ 52 w 248"/>
                <a:gd name="T25" fmla="*/ 238 h 238"/>
                <a:gd name="T26" fmla="*/ 126 w 248"/>
                <a:gd name="T27" fmla="*/ 184 h 238"/>
                <a:gd name="T28" fmla="*/ 133 w 248"/>
                <a:gd name="T29" fmla="*/ 184 h 238"/>
                <a:gd name="T30" fmla="*/ 207 w 248"/>
                <a:gd name="T31" fmla="*/ 234 h 238"/>
                <a:gd name="T32" fmla="*/ 177 w 248"/>
                <a:gd name="T33" fmla="*/ 148 h 238"/>
                <a:gd name="T34" fmla="*/ 179 w 248"/>
                <a:gd name="T35" fmla="*/ 1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238">
                  <a:moveTo>
                    <a:pt x="179" y="141"/>
                  </a:moveTo>
                  <a:cubicBezTo>
                    <a:pt x="248" y="86"/>
                    <a:pt x="248" y="86"/>
                    <a:pt x="248" y="86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8" y="90"/>
                    <a:pt x="155" y="88"/>
                    <a:pt x="154" y="8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1"/>
                    <a:pt x="91" y="93"/>
                    <a:pt x="88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7" y="148"/>
                    <a:pt x="78" y="151"/>
                    <a:pt x="77" y="153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8" y="182"/>
                    <a:pt x="130" y="182"/>
                    <a:pt x="133" y="184"/>
                  </a:cubicBezTo>
                  <a:cubicBezTo>
                    <a:pt x="207" y="234"/>
                    <a:pt x="207" y="234"/>
                    <a:pt x="207" y="234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5"/>
                    <a:pt x="177" y="143"/>
                    <a:pt x="179" y="1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96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4C6C-783D-46C8-A6E1-EF29174341E9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5C3-4186-4861-8F96-A4FB27848785}" type="datetime1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F95-5CD2-46AF-B12E-6DE09737C58F}" type="datetime1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AD35-5691-4024-A1F8-9FA823888F12}" type="datetime1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A739-9B59-4284-9E42-3F2E63F8238A}" type="datetime1">
              <a:rPr lang="en-US" smtClean="0"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2AB0-B810-4291-AB93-C562001C0D63}" type="datetime1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7BBF-D532-48CB-8CE5-6E7B5EE54168}" type="datetime1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C3197-696A-4042-B799-CFB2ABA0E535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Advertisement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phill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Penn%20Liberty.pptx#5. New Ca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kevin@libertymotors.com?subject=Discount%20Tickets" TargetMode="External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85850"/>
          </a:xfrm>
        </p:spPr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1"/>
            <a:ext cx="6400800" cy="838200"/>
          </a:xfrm>
        </p:spPr>
        <p:txBody>
          <a:bodyPr/>
          <a:lstStyle/>
          <a:p>
            <a:r>
              <a:rPr lang="en-US" dirty="0" smtClean="0">
                <a:hlinkClick r:id="rId3" tooltip="http://www.visitphilly.com/"/>
              </a:rPr>
              <a:t>Philadelphia, PA</a:t>
            </a:r>
            <a:endParaRPr lang="en-US" dirty="0"/>
          </a:p>
        </p:txBody>
      </p:sp>
      <p:pic>
        <p:nvPicPr>
          <p:cNvPr id="4" name="Picture 3" descr="j0178291.gif">
            <a:hlinkClick r:id="" action="ppaction://customshow?id=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86" y="685800"/>
            <a:ext cx="2389966" cy="238996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26" y="3429000"/>
            <a:ext cx="2986195" cy="168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598721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www.libertymotorspa.com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9C-E92C-4D14-9F5C-5A58B30072B2}" type="datetime1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8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79"/>
    </mc:Choice>
    <mc:Fallback>
      <p:transition spd="slow" advTm="103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Rodin Museum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Works </a:t>
            </a:r>
            <a:r>
              <a:rPr lang="en-US" sz="3200" dirty="0"/>
              <a:t>of </a:t>
            </a:r>
            <a:r>
              <a:rPr lang="en-US" sz="3200" dirty="0" err="1"/>
              <a:t>Auguste</a:t>
            </a:r>
            <a:r>
              <a:rPr lang="en-US" sz="3200" dirty="0"/>
              <a:t> Rodin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Original Sketchbook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Spectacular Gardens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j0415144.wmf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00600" y="2819400"/>
            <a:ext cx="2305463" cy="378624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314-03AF-4936-ADF2-3EDEA79DD4FB}" type="datetime1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20"/>
    </mc:Choice>
    <mc:Fallback>
      <p:transition spd="slow" advTm="1062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Touch Museum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Story </a:t>
            </a:r>
            <a:r>
              <a:rPr lang="en-US" sz="3200" dirty="0"/>
              <a:t>Garden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Theater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Kid’s Store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j0409426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4958" y="2133600"/>
            <a:ext cx="2409751" cy="3581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6" name="Picture 5" descr="j0172630.gif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478962">
            <a:off x="1565152" y="4128704"/>
            <a:ext cx="2129656" cy="217529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318E-C0FD-4BC9-9709-4BD2943A73A0}" type="datetime1">
              <a:rPr lang="en-US" smtClean="0"/>
              <a:t>5/28/2013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19"/>
    </mc:Choice>
    <mc:Fallback>
      <p:transition spd="slow" advTm="1111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5&amp;slidetitle=New Cars"/>
              </a:rPr>
              <a:t>Treat </a:t>
            </a:r>
            <a:r>
              <a:rPr lang="en-US" dirty="0" smtClean="0">
                <a:hlinkClick r:id="rId2" action="ppaction://hlinkpres?slideindex=5&amp;slidetitle=New Cars"/>
              </a:rPr>
              <a:t>Yourself to a New Car</a:t>
            </a:r>
            <a:endParaRPr lang="en-US" dirty="0"/>
          </a:p>
        </p:txBody>
      </p:sp>
      <p:pic>
        <p:nvPicPr>
          <p:cNvPr id="4" name="Content Placeholder 3" descr="j043319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9902" y="1600200"/>
            <a:ext cx="5664196" cy="45259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6E14-3089-445F-88D4-5506B65218C6}" type="datetime1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Location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Located in Center City Philadelphia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The City of Our Founding Fathers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Convenient </a:t>
            </a:r>
            <a:r>
              <a:rPr lang="en-US" dirty="0">
                <a:solidFill>
                  <a:prstClr val="black"/>
                </a:solidFill>
              </a:rPr>
              <a:t>to: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Public Transportation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Historic </a:t>
            </a:r>
            <a:r>
              <a:rPr lang="en-US" dirty="0" smtClean="0">
                <a:solidFill>
                  <a:prstClr val="black"/>
                </a:solidFill>
              </a:rPr>
              <a:t>Attractions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Plenty of Free Parking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A146-FCAA-4D5C-8530-33830903528E}" type="datetime1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18"/>
    </mc:Choice>
    <mc:Fallback>
      <p:transition spd="slow" advTm="1111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Liberty Bell Center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Video </a:t>
            </a:r>
            <a:r>
              <a:rPr lang="en-US" sz="3200" dirty="0"/>
              <a:t>Presentations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Exhibits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j0269082.wmf"/>
          <p:cNvPicPr>
            <a:picLocks noChangeAspect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4337796" y="2177984"/>
            <a:ext cx="3471384" cy="3810000"/>
          </a:xfrm>
          <a:prstGeom prst="rect">
            <a:avLst/>
          </a:prstGeom>
        </p:spPr>
      </p:pic>
      <p:pic>
        <p:nvPicPr>
          <p:cNvPr id="6" name="Picture 5" descr="j01498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6347" y="3393956"/>
            <a:ext cx="2524226" cy="2967273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DD79-C28C-47DC-AE13-556B146680F3}" type="datetime1">
              <a:rPr lang="en-US" smtClean="0"/>
              <a:t>5/28/2013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1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33"/>
    </mc:Choice>
    <mc:Fallback>
      <p:transition spd="slow" advTm="1113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National Park</a:t>
            </a:r>
            <a:endParaRPr lang="en-US" dirty="0"/>
          </a:p>
        </p:txBody>
      </p:sp>
      <p:pic>
        <p:nvPicPr>
          <p:cNvPr id="5" name="Picture 4" descr="j0149338.wmf"/>
          <p:cNvPicPr>
            <a:picLocks noChangeAspect="1"/>
          </p:cNvPicPr>
          <p:nvPr/>
        </p:nvPicPr>
        <p:blipFill>
          <a:blip r:embed="rId2" cstate="print">
            <a:grayscl/>
            <a:lum bright="40000" contrast="-40000"/>
          </a:blip>
          <a:stretch>
            <a:fillRect/>
          </a:stretch>
        </p:blipFill>
        <p:spPr>
          <a:xfrm>
            <a:off x="5638800" y="941034"/>
            <a:ext cx="2568842" cy="385026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sz="4000" dirty="0" smtClean="0"/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Visit </a:t>
            </a:r>
            <a:r>
              <a:rPr lang="en-US" sz="3600" dirty="0"/>
              <a:t>Cradle of Liberty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Tour Independence Hall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Visit Independence Living History Center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23EF-F14B-4306-9E0C-57E3ABF1063F}" type="datetime1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96"/>
    </mc:Choice>
    <mc:Fallback>
      <p:transition spd="slow" advTm="110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 Zoo</a:t>
            </a:r>
            <a:endParaRPr lang="en-US" dirty="0"/>
          </a:p>
        </p:txBody>
      </p:sp>
      <p:pic>
        <p:nvPicPr>
          <p:cNvPr id="6" name="Picture 5" descr="j0430836.jpg"/>
          <p:cNvPicPr>
            <a:picLocks noChangeAspect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807552" y="2904639"/>
            <a:ext cx="3993048" cy="399304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Rides </a:t>
            </a:r>
            <a:r>
              <a:rPr lang="en-US" sz="3200" dirty="0"/>
              <a:t>and Attractions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Exotic Animals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Conservation Programs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j0314405.jp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9924" r="89822">
                        <a14:foregroundMark x1="31298" y1="11000" x2="31298" y2="11000"/>
                        <a14:foregroundMark x1="32824" y1="7833" x2="32824" y2="7833"/>
                      </a14:backgroundRemoval>
                    </a14:imgEffect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0" y="1646853"/>
            <a:ext cx="1841614" cy="2811624"/>
          </a:xfrm>
          <a:prstGeom prst="rect">
            <a:avLst/>
          </a:prstGeom>
        </p:spPr>
      </p:pic>
      <p:sp>
        <p:nvSpPr>
          <p:cNvPr id="7" name="Action Button: End 6">
            <a:hlinkClick r:id="" action="ppaction://hlinkshowjump?jump=lastslide" highlightClick="1">
              <a:snd r:embed="rId5" name="chimes.wav"/>
            </a:hlinkClick>
          </p:cNvPr>
          <p:cNvSpPr/>
          <p:nvPr/>
        </p:nvSpPr>
        <p:spPr>
          <a:xfrm>
            <a:off x="8229600" y="6172200"/>
            <a:ext cx="4572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21FA-F4C0-4826-B51F-402C4A70192B}" type="datetime1">
              <a:rPr lang="en-US" smtClean="0"/>
              <a:t>5/28/2013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57"/>
    </mc:Choice>
    <mc:Fallback>
      <p:transition spd="slow" advTm="1055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0150014.wmf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5800" y="4800600"/>
            <a:ext cx="2543269" cy="194859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Tickets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1312441"/>
            <a:ext cx="125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Contact Us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Penn Liberty Motors offers discount </a:t>
            </a:r>
          </a:p>
          <a:p>
            <a:pPr marL="0" indent="0">
              <a:buNone/>
            </a:pPr>
            <a:r>
              <a:rPr lang="en-US" dirty="0" smtClean="0"/>
              <a:t>tickets to these locations:</a:t>
            </a:r>
          </a:p>
          <a:p>
            <a:pPr lvl="1"/>
            <a:r>
              <a:rPr lang="en-US" dirty="0"/>
              <a:t>National Constitution Center</a:t>
            </a:r>
          </a:p>
          <a:p>
            <a:pPr lvl="1"/>
            <a:r>
              <a:rPr lang="en-US" dirty="0"/>
              <a:t>United States Mint</a:t>
            </a:r>
          </a:p>
          <a:p>
            <a:pPr lvl="1"/>
            <a:r>
              <a:rPr lang="en-US" dirty="0"/>
              <a:t>Independence National Park</a:t>
            </a:r>
          </a:p>
          <a:p>
            <a:pPr lvl="1"/>
            <a:r>
              <a:rPr lang="en-US" dirty="0"/>
              <a:t>Philadelphia Zoo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058-716F-4FF7-A73A-1A56A44A3A78}" type="datetime1">
              <a:rPr lang="en-US" smtClean="0"/>
              <a:t>5/28/2013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Located </a:t>
            </a:r>
            <a:r>
              <a:rPr lang="en-US" dirty="0" smtClean="0"/>
              <a:t>in the </a:t>
            </a:r>
            <a:r>
              <a:rPr lang="en-US" dirty="0"/>
              <a:t>Cultural Area of the City</a:t>
            </a:r>
          </a:p>
          <a:p>
            <a:r>
              <a:rPr lang="en-US" dirty="0"/>
              <a:t>Convenient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dirty="0"/>
              <a:t>Public Transportation</a:t>
            </a:r>
          </a:p>
          <a:p>
            <a:pPr lvl="1"/>
            <a:r>
              <a:rPr lang="en-US" dirty="0"/>
              <a:t>Museums</a:t>
            </a:r>
          </a:p>
          <a:p>
            <a:pPr lvl="1"/>
            <a:r>
              <a:rPr lang="en-US" dirty="0"/>
              <a:t>Exhibitions</a:t>
            </a:r>
          </a:p>
          <a:p>
            <a:r>
              <a:rPr lang="en-US" dirty="0"/>
              <a:t>Plenty of Free Parking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bl00187_.wmf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4800600" y="3048000"/>
            <a:ext cx="1981200" cy="3468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12920" y="3044880"/>
              <a:ext cx="3152520" cy="2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7080" y="2981520"/>
                <a:ext cx="31842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357560" y="3500280"/>
              <a:ext cx="1518120" cy="98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1720" y="3436920"/>
                <a:ext cx="1550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339560" y="4018320"/>
              <a:ext cx="1491480" cy="450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3720" y="3954960"/>
                <a:ext cx="1523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2357640" y="4339800"/>
              <a:ext cx="928800" cy="527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48280" y="4330440"/>
                <a:ext cx="947520" cy="546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6163-E930-4310-9AF3-62ACD44C1111}" type="datetime1">
              <a:rPr lang="en-US" smtClean="0"/>
              <a:t>5/28/2013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94"/>
    </mc:Choice>
    <mc:Fallback>
      <p:transition spd="slow" advTm="1129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Franklin Institute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Exhibits</a:t>
            </a: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Planetarium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Educational Programs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IMAX Theater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j0400634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9235" y="1812892"/>
            <a:ext cx="2054265" cy="428310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 descr="j0433129.jp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1200" y="4343400"/>
            <a:ext cx="1077119" cy="161337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37B-C12B-4B21-82FC-ECC7C285BEC1}" type="datetime1">
              <a:rPr lang="en-US" smtClean="0"/>
              <a:t>5/28/2013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9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19"/>
    </mc:Choice>
    <mc:Fallback>
      <p:transition spd="slow" advTm="1101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 Museum of Art</a:t>
            </a:r>
            <a:endParaRPr lang="en-US" dirty="0"/>
          </a:p>
        </p:txBody>
      </p:sp>
      <p:pic>
        <p:nvPicPr>
          <p:cNvPr id="5" name="Picture 4" descr="j0430530.jpg"/>
          <p:cNvPicPr>
            <a:picLocks noChangeAspect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2667000" y="2667000"/>
            <a:ext cx="5142180" cy="343079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American </a:t>
            </a:r>
            <a:r>
              <a:rPr lang="en-US" sz="3200" dirty="0"/>
              <a:t>Crafts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European Art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Architecture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Museum Library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j0404511.wmf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50874" y="4341811"/>
            <a:ext cx="1711325" cy="223788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8614-1B44-4511-A53B-54D83D8D048A}" type="datetime1">
              <a:rPr lang="en-US" smtClean="0"/>
              <a:t>5/28/2013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Advertisement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64"/>
    </mc:Choice>
    <mc:Fallback>
      <p:transition spd="slow" advTm="1126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176</Words>
  <Application>Microsoft Office PowerPoint</Application>
  <PresentationFormat>On-screen Show (4:3)</PresentationFormat>
  <Paragraphs>88</Paragraphs>
  <Slides>12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3</vt:i4>
      </vt:variant>
    </vt:vector>
  </HeadingPairs>
  <TitlesOfParts>
    <vt:vector size="16" baseType="lpstr">
      <vt:lpstr>Office Theme</vt:lpstr>
      <vt:lpstr>Penn Liberty Motors</vt:lpstr>
      <vt:lpstr>Our Location</vt:lpstr>
      <vt:lpstr>Liberty Bell Center</vt:lpstr>
      <vt:lpstr>Independence National Park</vt:lpstr>
      <vt:lpstr>Philadelphia Zoo</vt:lpstr>
      <vt:lpstr>Discount Tickets</vt:lpstr>
      <vt:lpstr>Penn Liberty Motors</vt:lpstr>
      <vt:lpstr>Franklin Institute</vt:lpstr>
      <vt:lpstr>Philadelphia Museum of Art</vt:lpstr>
      <vt:lpstr>Rodin Museum</vt:lpstr>
      <vt:lpstr>Please Touch Museum</vt:lpstr>
      <vt:lpstr>Treat Yourself to a New Car</vt:lpstr>
      <vt:lpstr>Historic</vt:lpstr>
      <vt:lpstr>Cultural</vt:lpstr>
      <vt:lpstr>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GO! Series</dc:creator>
  <cp:lastModifiedBy>Soumya</cp:lastModifiedBy>
  <cp:revision>27</cp:revision>
  <dcterms:created xsi:type="dcterms:W3CDTF">2010-02-18T21:57:27Z</dcterms:created>
  <dcterms:modified xsi:type="dcterms:W3CDTF">2013-05-29T02:28:20Z</dcterms:modified>
</cp:coreProperties>
</file>