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60" r:id="rId5"/>
    <p:sldId id="261" r:id="rId6"/>
    <p:sldId id="256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! Series" initials="G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8" autoAdjust="0"/>
    <p:restoredTop sz="87034" autoAdjust="0"/>
  </p:normalViewPr>
  <p:slideViewPr>
    <p:cSldViewPr>
      <p:cViewPr>
        <p:scale>
          <a:sx n="100" d="100"/>
          <a:sy n="100" d="100"/>
        </p:scale>
        <p:origin x="-31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19926-DB05-48CD-A552-EC64305043F5}" type="doc">
      <dgm:prSet loTypeId="urn:microsoft.com/office/officeart/2005/8/layout/hierarchy3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A23BAD-1199-4967-8B0E-227BA6264F5A}">
      <dgm:prSet phldrT="[Text]"/>
      <dgm:spPr/>
      <dgm:t>
        <a:bodyPr/>
        <a:lstStyle/>
        <a:p>
          <a:r>
            <a:rPr lang="en-US" dirty="0" smtClean="0"/>
            <a:t>Canada</a:t>
          </a:r>
          <a:endParaRPr lang="en-US" dirty="0"/>
        </a:p>
      </dgm:t>
    </dgm:pt>
    <dgm:pt modelId="{70EC50E1-D3D4-4B5F-9945-1CBE6D33648D}" type="parTrans" cxnId="{F4E14430-74D6-4000-A51F-B4DAC9611AAC}">
      <dgm:prSet/>
      <dgm:spPr/>
      <dgm:t>
        <a:bodyPr/>
        <a:lstStyle/>
        <a:p>
          <a:endParaRPr lang="en-US"/>
        </a:p>
      </dgm:t>
    </dgm:pt>
    <dgm:pt modelId="{442832C8-B508-4C68-88AD-B0C729D1D46D}" type="sibTrans" cxnId="{F4E14430-74D6-4000-A51F-B4DAC9611AAC}">
      <dgm:prSet/>
      <dgm:spPr/>
      <dgm:t>
        <a:bodyPr/>
        <a:lstStyle/>
        <a:p>
          <a:endParaRPr lang="en-US"/>
        </a:p>
      </dgm:t>
    </dgm:pt>
    <dgm:pt modelId="{5CDD160F-8791-4A8F-B917-CD734D833161}">
      <dgm:prSet phldrT="[Text]"/>
      <dgm:spPr/>
      <dgm:t>
        <a:bodyPr/>
        <a:lstStyle/>
        <a:p>
          <a:r>
            <a:rPr lang="en-US" dirty="0" smtClean="0"/>
            <a:t>July 2014</a:t>
          </a:r>
          <a:endParaRPr lang="en-US" dirty="0"/>
        </a:p>
      </dgm:t>
    </dgm:pt>
    <dgm:pt modelId="{D9D195EB-2942-4303-BA0E-3DDED300C6DE}" type="parTrans" cxnId="{73B27FDE-6B6D-4255-BD69-D9AB5E7BFECA}">
      <dgm:prSet/>
      <dgm:spPr/>
      <dgm:t>
        <a:bodyPr/>
        <a:lstStyle/>
        <a:p>
          <a:endParaRPr lang="en-US"/>
        </a:p>
      </dgm:t>
    </dgm:pt>
    <dgm:pt modelId="{1620229C-657D-4B96-81D8-FD96FE75B575}" type="sibTrans" cxnId="{73B27FDE-6B6D-4255-BD69-D9AB5E7BFECA}">
      <dgm:prSet/>
      <dgm:spPr/>
      <dgm:t>
        <a:bodyPr/>
        <a:lstStyle/>
        <a:p>
          <a:endParaRPr lang="en-US"/>
        </a:p>
      </dgm:t>
    </dgm:pt>
    <dgm:pt modelId="{4B8379E4-2C7D-4ABD-A395-BF3284E9C6F5}">
      <dgm:prSet phldrT="[Text]"/>
      <dgm:spPr/>
      <dgm:t>
        <a:bodyPr/>
        <a:lstStyle/>
        <a:p>
          <a:r>
            <a:rPr lang="en-US" dirty="0" smtClean="0"/>
            <a:t>U. S.</a:t>
          </a:r>
          <a:endParaRPr lang="en-US" dirty="0"/>
        </a:p>
      </dgm:t>
    </dgm:pt>
    <dgm:pt modelId="{4726AD1C-A7D7-463D-835A-B0255BCA4F47}" type="parTrans" cxnId="{89B94020-B8B5-47DA-9599-0C808C9072AE}">
      <dgm:prSet/>
      <dgm:spPr/>
      <dgm:t>
        <a:bodyPr/>
        <a:lstStyle/>
        <a:p>
          <a:endParaRPr lang="en-US"/>
        </a:p>
      </dgm:t>
    </dgm:pt>
    <dgm:pt modelId="{7413DDD2-AD90-4B66-8D49-473AB84323BA}" type="sibTrans" cxnId="{89B94020-B8B5-47DA-9599-0C808C9072AE}">
      <dgm:prSet/>
      <dgm:spPr/>
      <dgm:t>
        <a:bodyPr/>
        <a:lstStyle/>
        <a:p>
          <a:endParaRPr lang="en-US"/>
        </a:p>
      </dgm:t>
    </dgm:pt>
    <dgm:pt modelId="{347A31D1-56A9-4BFE-886B-169299995931}">
      <dgm:prSet phldrT="[Text]"/>
      <dgm:spPr/>
      <dgm:t>
        <a:bodyPr/>
        <a:lstStyle/>
        <a:p>
          <a:r>
            <a:rPr lang="en-US" dirty="0" smtClean="0"/>
            <a:t>July 2014</a:t>
          </a:r>
          <a:endParaRPr lang="en-US" dirty="0"/>
        </a:p>
      </dgm:t>
    </dgm:pt>
    <dgm:pt modelId="{174C426F-F946-4105-B0ED-B48B07BF0332}" type="parTrans" cxnId="{5ECD356B-5CB3-4CC7-9756-343AE880AC66}">
      <dgm:prSet/>
      <dgm:spPr/>
      <dgm:t>
        <a:bodyPr/>
        <a:lstStyle/>
        <a:p>
          <a:endParaRPr lang="en-US"/>
        </a:p>
      </dgm:t>
    </dgm:pt>
    <dgm:pt modelId="{83194EBE-6E45-4312-BAA0-38ECCCDCE075}" type="sibTrans" cxnId="{5ECD356B-5CB3-4CC7-9756-343AE880AC66}">
      <dgm:prSet/>
      <dgm:spPr/>
      <dgm:t>
        <a:bodyPr/>
        <a:lstStyle/>
        <a:p>
          <a:endParaRPr lang="en-US"/>
        </a:p>
      </dgm:t>
    </dgm:pt>
    <dgm:pt modelId="{398ACE25-A9F5-4B6F-AE35-FF2C2B8AE90E}">
      <dgm:prSet/>
      <dgm:spPr/>
      <dgm:t>
        <a:bodyPr/>
        <a:lstStyle/>
        <a:p>
          <a:r>
            <a:rPr lang="en-US" dirty="0" smtClean="0"/>
            <a:t>Mexico</a:t>
          </a:r>
          <a:endParaRPr lang="en-US" dirty="0"/>
        </a:p>
      </dgm:t>
    </dgm:pt>
    <dgm:pt modelId="{9733F4E2-39A8-4305-9EEE-FDADB5730D1C}" type="parTrans" cxnId="{6D6D6527-029F-427A-8C1A-FA3FB3EDEDA3}">
      <dgm:prSet/>
      <dgm:spPr/>
      <dgm:t>
        <a:bodyPr/>
        <a:lstStyle/>
        <a:p>
          <a:endParaRPr lang="en-US"/>
        </a:p>
      </dgm:t>
    </dgm:pt>
    <dgm:pt modelId="{0A357645-BD50-45C7-BB48-7C118BDB4D4B}" type="sibTrans" cxnId="{6D6D6527-029F-427A-8C1A-FA3FB3EDEDA3}">
      <dgm:prSet/>
      <dgm:spPr/>
      <dgm:t>
        <a:bodyPr/>
        <a:lstStyle/>
        <a:p>
          <a:endParaRPr lang="en-US"/>
        </a:p>
      </dgm:t>
    </dgm:pt>
    <dgm:pt modelId="{54476754-ACFD-4B30-9ED7-3846043FAD8D}">
      <dgm:prSet/>
      <dgm:spPr/>
      <dgm:t>
        <a:bodyPr/>
        <a:lstStyle/>
        <a:p>
          <a:r>
            <a:rPr lang="en-US" dirty="0" smtClean="0"/>
            <a:t>September 2014</a:t>
          </a:r>
          <a:endParaRPr lang="en-US" dirty="0"/>
        </a:p>
      </dgm:t>
    </dgm:pt>
    <dgm:pt modelId="{082D6608-897E-4A9C-A639-74C32845E2CC}" type="parTrans" cxnId="{47FA0EA5-8684-4C73-B308-E0209D90626D}">
      <dgm:prSet/>
      <dgm:spPr/>
      <dgm:t>
        <a:bodyPr/>
        <a:lstStyle/>
        <a:p>
          <a:endParaRPr lang="en-US"/>
        </a:p>
      </dgm:t>
    </dgm:pt>
    <dgm:pt modelId="{ED10B774-739B-4543-BF8C-A1A1D568D98B}" type="sibTrans" cxnId="{47FA0EA5-8684-4C73-B308-E0209D90626D}">
      <dgm:prSet/>
      <dgm:spPr/>
      <dgm:t>
        <a:bodyPr/>
        <a:lstStyle/>
        <a:p>
          <a:endParaRPr lang="en-US"/>
        </a:p>
      </dgm:t>
    </dgm:pt>
    <dgm:pt modelId="{71B33720-FBBA-4B4E-9B6D-D9D9E21942C6}" type="pres">
      <dgm:prSet presAssocID="{EDC19926-DB05-48CD-A552-EC64305043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FC044C-5167-41F3-9133-379F68D157ED}" type="pres">
      <dgm:prSet presAssocID="{D2A23BAD-1199-4967-8B0E-227BA6264F5A}" presName="root" presStyleCnt="0"/>
      <dgm:spPr/>
    </dgm:pt>
    <dgm:pt modelId="{944CB1CF-9456-47D1-BF94-B2A256EED9E6}" type="pres">
      <dgm:prSet presAssocID="{D2A23BAD-1199-4967-8B0E-227BA6264F5A}" presName="rootComposite" presStyleCnt="0"/>
      <dgm:spPr/>
    </dgm:pt>
    <dgm:pt modelId="{F418F0B4-2C11-4275-A096-5FA6BD2CD8F6}" type="pres">
      <dgm:prSet presAssocID="{D2A23BAD-1199-4967-8B0E-227BA6264F5A}" presName="rootText" presStyleLbl="node1" presStyleIdx="0" presStyleCnt="3"/>
      <dgm:spPr/>
    </dgm:pt>
    <dgm:pt modelId="{11CB64E7-22FD-465A-9C75-11D1510B2C79}" type="pres">
      <dgm:prSet presAssocID="{D2A23BAD-1199-4967-8B0E-227BA6264F5A}" presName="rootConnector" presStyleLbl="node1" presStyleIdx="0" presStyleCnt="3"/>
      <dgm:spPr/>
    </dgm:pt>
    <dgm:pt modelId="{67A05640-56C9-430C-9A22-4ABE2AB7467E}" type="pres">
      <dgm:prSet presAssocID="{D2A23BAD-1199-4967-8B0E-227BA6264F5A}" presName="childShape" presStyleCnt="0"/>
      <dgm:spPr/>
    </dgm:pt>
    <dgm:pt modelId="{90E6B012-B16B-4CCC-83E3-663562EC198C}" type="pres">
      <dgm:prSet presAssocID="{D9D195EB-2942-4303-BA0E-3DDED300C6DE}" presName="Name13" presStyleLbl="parChTrans1D2" presStyleIdx="0" presStyleCnt="3"/>
      <dgm:spPr/>
    </dgm:pt>
    <dgm:pt modelId="{E30D2CF7-61EB-4536-BC4B-8CDE3CBA056B}" type="pres">
      <dgm:prSet presAssocID="{5CDD160F-8791-4A8F-B917-CD734D833161}" presName="childText" presStyleLbl="bgAcc1" presStyleIdx="0" presStyleCnt="3">
        <dgm:presLayoutVars>
          <dgm:bulletEnabled val="1"/>
        </dgm:presLayoutVars>
      </dgm:prSet>
      <dgm:spPr/>
    </dgm:pt>
    <dgm:pt modelId="{E0EA15D2-8ADA-4C16-BF83-13B3BD68A424}" type="pres">
      <dgm:prSet presAssocID="{4B8379E4-2C7D-4ABD-A395-BF3284E9C6F5}" presName="root" presStyleCnt="0"/>
      <dgm:spPr/>
    </dgm:pt>
    <dgm:pt modelId="{8B3D8B01-1942-4C65-BDBF-8D8D7E064D15}" type="pres">
      <dgm:prSet presAssocID="{4B8379E4-2C7D-4ABD-A395-BF3284E9C6F5}" presName="rootComposite" presStyleCnt="0"/>
      <dgm:spPr/>
    </dgm:pt>
    <dgm:pt modelId="{31F9CDB0-AE46-42A6-A1FA-6B2397E1F9FD}" type="pres">
      <dgm:prSet presAssocID="{4B8379E4-2C7D-4ABD-A395-BF3284E9C6F5}" presName="rootText" presStyleLbl="node1" presStyleIdx="1" presStyleCnt="3"/>
      <dgm:spPr/>
    </dgm:pt>
    <dgm:pt modelId="{DA179D81-7758-4837-AFE0-E3C19EDBCAFA}" type="pres">
      <dgm:prSet presAssocID="{4B8379E4-2C7D-4ABD-A395-BF3284E9C6F5}" presName="rootConnector" presStyleLbl="node1" presStyleIdx="1" presStyleCnt="3"/>
      <dgm:spPr/>
    </dgm:pt>
    <dgm:pt modelId="{9553EE88-9416-44E7-81E7-69831676BB59}" type="pres">
      <dgm:prSet presAssocID="{4B8379E4-2C7D-4ABD-A395-BF3284E9C6F5}" presName="childShape" presStyleCnt="0"/>
      <dgm:spPr/>
    </dgm:pt>
    <dgm:pt modelId="{A6F38A5D-B0B0-424A-9841-00E221276379}" type="pres">
      <dgm:prSet presAssocID="{174C426F-F946-4105-B0ED-B48B07BF0332}" presName="Name13" presStyleLbl="parChTrans1D2" presStyleIdx="1" presStyleCnt="3"/>
      <dgm:spPr/>
    </dgm:pt>
    <dgm:pt modelId="{B3A6F73D-E564-4D1A-8F05-9A38E4927009}" type="pres">
      <dgm:prSet presAssocID="{347A31D1-56A9-4BFE-886B-169299995931}" presName="childText" presStyleLbl="bgAcc1" presStyleIdx="1" presStyleCnt="3">
        <dgm:presLayoutVars>
          <dgm:bulletEnabled val="1"/>
        </dgm:presLayoutVars>
      </dgm:prSet>
      <dgm:spPr/>
    </dgm:pt>
    <dgm:pt modelId="{E1F27473-52CD-4DE1-85ED-EBD5048D27A2}" type="pres">
      <dgm:prSet presAssocID="{398ACE25-A9F5-4B6F-AE35-FF2C2B8AE90E}" presName="root" presStyleCnt="0"/>
      <dgm:spPr/>
    </dgm:pt>
    <dgm:pt modelId="{568491B2-DF57-448D-A231-C27057E00B25}" type="pres">
      <dgm:prSet presAssocID="{398ACE25-A9F5-4B6F-AE35-FF2C2B8AE90E}" presName="rootComposite" presStyleCnt="0"/>
      <dgm:spPr/>
    </dgm:pt>
    <dgm:pt modelId="{66F5B8A0-6F93-4D3D-AF9F-CBBFCBFD3ADC}" type="pres">
      <dgm:prSet presAssocID="{398ACE25-A9F5-4B6F-AE35-FF2C2B8AE90E}" presName="rootText" presStyleLbl="node1" presStyleIdx="2" presStyleCnt="3"/>
      <dgm:spPr/>
    </dgm:pt>
    <dgm:pt modelId="{2BD0DF64-270D-4E96-8799-02A501D9151F}" type="pres">
      <dgm:prSet presAssocID="{398ACE25-A9F5-4B6F-AE35-FF2C2B8AE90E}" presName="rootConnector" presStyleLbl="node1" presStyleIdx="2" presStyleCnt="3"/>
      <dgm:spPr/>
    </dgm:pt>
    <dgm:pt modelId="{C4DDA580-7973-4FA3-856F-76BEABD94323}" type="pres">
      <dgm:prSet presAssocID="{398ACE25-A9F5-4B6F-AE35-FF2C2B8AE90E}" presName="childShape" presStyleCnt="0"/>
      <dgm:spPr/>
    </dgm:pt>
    <dgm:pt modelId="{0696A7F7-A1E9-46F2-9CA4-4908AC9D9A34}" type="pres">
      <dgm:prSet presAssocID="{082D6608-897E-4A9C-A639-74C32845E2CC}" presName="Name13" presStyleLbl="parChTrans1D2" presStyleIdx="2" presStyleCnt="3"/>
      <dgm:spPr/>
    </dgm:pt>
    <dgm:pt modelId="{63C3AC6B-653F-409C-ACF4-80208E321F89}" type="pres">
      <dgm:prSet presAssocID="{54476754-ACFD-4B30-9ED7-3846043FAD8D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E8B4AFFC-4663-4EAD-AB50-8C1C265F4F32}" type="presOf" srcId="{D2A23BAD-1199-4967-8B0E-227BA6264F5A}" destId="{F418F0B4-2C11-4275-A096-5FA6BD2CD8F6}" srcOrd="0" destOrd="0" presId="urn:microsoft.com/office/officeart/2005/8/layout/hierarchy3"/>
    <dgm:cxn modelId="{89B94020-B8B5-47DA-9599-0C808C9072AE}" srcId="{EDC19926-DB05-48CD-A552-EC64305043F5}" destId="{4B8379E4-2C7D-4ABD-A395-BF3284E9C6F5}" srcOrd="1" destOrd="0" parTransId="{4726AD1C-A7D7-463D-835A-B0255BCA4F47}" sibTransId="{7413DDD2-AD90-4B66-8D49-473AB84323BA}"/>
    <dgm:cxn modelId="{F4E14430-74D6-4000-A51F-B4DAC9611AAC}" srcId="{EDC19926-DB05-48CD-A552-EC64305043F5}" destId="{D2A23BAD-1199-4967-8B0E-227BA6264F5A}" srcOrd="0" destOrd="0" parTransId="{70EC50E1-D3D4-4B5F-9945-1CBE6D33648D}" sibTransId="{442832C8-B508-4C68-88AD-B0C729D1D46D}"/>
    <dgm:cxn modelId="{55DE1025-2648-4CA8-B6BD-E9E5AD4ABEC4}" type="presOf" srcId="{54476754-ACFD-4B30-9ED7-3846043FAD8D}" destId="{63C3AC6B-653F-409C-ACF4-80208E321F89}" srcOrd="0" destOrd="0" presId="urn:microsoft.com/office/officeart/2005/8/layout/hierarchy3"/>
    <dgm:cxn modelId="{04FC7388-F4B7-4F11-A875-718FE451CC3B}" type="presOf" srcId="{EDC19926-DB05-48CD-A552-EC64305043F5}" destId="{71B33720-FBBA-4B4E-9B6D-D9D9E21942C6}" srcOrd="0" destOrd="0" presId="urn:microsoft.com/office/officeart/2005/8/layout/hierarchy3"/>
    <dgm:cxn modelId="{ED4FC1DA-BF13-4321-BFF4-3FD0DE38E901}" type="presOf" srcId="{347A31D1-56A9-4BFE-886B-169299995931}" destId="{B3A6F73D-E564-4D1A-8F05-9A38E4927009}" srcOrd="0" destOrd="0" presId="urn:microsoft.com/office/officeart/2005/8/layout/hierarchy3"/>
    <dgm:cxn modelId="{756F486F-C2C8-4547-91D6-E0A437BFADCE}" type="presOf" srcId="{082D6608-897E-4A9C-A639-74C32845E2CC}" destId="{0696A7F7-A1E9-46F2-9CA4-4908AC9D9A34}" srcOrd="0" destOrd="0" presId="urn:microsoft.com/office/officeart/2005/8/layout/hierarchy3"/>
    <dgm:cxn modelId="{47FA0EA5-8684-4C73-B308-E0209D90626D}" srcId="{398ACE25-A9F5-4B6F-AE35-FF2C2B8AE90E}" destId="{54476754-ACFD-4B30-9ED7-3846043FAD8D}" srcOrd="0" destOrd="0" parTransId="{082D6608-897E-4A9C-A639-74C32845E2CC}" sibTransId="{ED10B774-739B-4543-BF8C-A1A1D568D98B}"/>
    <dgm:cxn modelId="{C8F1EAF5-66C7-4699-BF7E-8746F59CB080}" type="presOf" srcId="{5CDD160F-8791-4A8F-B917-CD734D833161}" destId="{E30D2CF7-61EB-4536-BC4B-8CDE3CBA056B}" srcOrd="0" destOrd="0" presId="urn:microsoft.com/office/officeart/2005/8/layout/hierarchy3"/>
    <dgm:cxn modelId="{5ECD356B-5CB3-4CC7-9756-343AE880AC66}" srcId="{4B8379E4-2C7D-4ABD-A395-BF3284E9C6F5}" destId="{347A31D1-56A9-4BFE-886B-169299995931}" srcOrd="0" destOrd="0" parTransId="{174C426F-F946-4105-B0ED-B48B07BF0332}" sibTransId="{83194EBE-6E45-4312-BAA0-38ECCCDCE075}"/>
    <dgm:cxn modelId="{D408E6E1-D11C-4614-AE89-7D6959BDAE18}" type="presOf" srcId="{D2A23BAD-1199-4967-8B0E-227BA6264F5A}" destId="{11CB64E7-22FD-465A-9C75-11D1510B2C79}" srcOrd="1" destOrd="0" presId="urn:microsoft.com/office/officeart/2005/8/layout/hierarchy3"/>
    <dgm:cxn modelId="{942247B0-D3D8-48C5-A87E-1EAF81279C01}" type="presOf" srcId="{D9D195EB-2942-4303-BA0E-3DDED300C6DE}" destId="{90E6B012-B16B-4CCC-83E3-663562EC198C}" srcOrd="0" destOrd="0" presId="urn:microsoft.com/office/officeart/2005/8/layout/hierarchy3"/>
    <dgm:cxn modelId="{3E6825FA-98DB-4FC7-B9C8-11DB67393441}" type="presOf" srcId="{398ACE25-A9F5-4B6F-AE35-FF2C2B8AE90E}" destId="{2BD0DF64-270D-4E96-8799-02A501D9151F}" srcOrd="1" destOrd="0" presId="urn:microsoft.com/office/officeart/2005/8/layout/hierarchy3"/>
    <dgm:cxn modelId="{7B90A767-54FA-4A23-A433-BA0FEEBF3F69}" type="presOf" srcId="{4B8379E4-2C7D-4ABD-A395-BF3284E9C6F5}" destId="{DA179D81-7758-4837-AFE0-E3C19EDBCAFA}" srcOrd="1" destOrd="0" presId="urn:microsoft.com/office/officeart/2005/8/layout/hierarchy3"/>
    <dgm:cxn modelId="{826EEB5C-C5B2-4D73-8A13-42631037213B}" type="presOf" srcId="{398ACE25-A9F5-4B6F-AE35-FF2C2B8AE90E}" destId="{66F5B8A0-6F93-4D3D-AF9F-CBBFCBFD3ADC}" srcOrd="0" destOrd="0" presId="urn:microsoft.com/office/officeart/2005/8/layout/hierarchy3"/>
    <dgm:cxn modelId="{CC1181FB-664E-45B2-A1BA-3E23F7EFCE6B}" type="presOf" srcId="{174C426F-F946-4105-B0ED-B48B07BF0332}" destId="{A6F38A5D-B0B0-424A-9841-00E221276379}" srcOrd="0" destOrd="0" presId="urn:microsoft.com/office/officeart/2005/8/layout/hierarchy3"/>
    <dgm:cxn modelId="{73B27FDE-6B6D-4255-BD69-D9AB5E7BFECA}" srcId="{D2A23BAD-1199-4967-8B0E-227BA6264F5A}" destId="{5CDD160F-8791-4A8F-B917-CD734D833161}" srcOrd="0" destOrd="0" parTransId="{D9D195EB-2942-4303-BA0E-3DDED300C6DE}" sibTransId="{1620229C-657D-4B96-81D8-FD96FE75B575}"/>
    <dgm:cxn modelId="{6D6D6527-029F-427A-8C1A-FA3FB3EDEDA3}" srcId="{EDC19926-DB05-48CD-A552-EC64305043F5}" destId="{398ACE25-A9F5-4B6F-AE35-FF2C2B8AE90E}" srcOrd="2" destOrd="0" parTransId="{9733F4E2-39A8-4305-9EEE-FDADB5730D1C}" sibTransId="{0A357645-BD50-45C7-BB48-7C118BDB4D4B}"/>
    <dgm:cxn modelId="{53112A5A-D2FC-46CE-8A39-1E832CA34ADB}" type="presOf" srcId="{4B8379E4-2C7D-4ABD-A395-BF3284E9C6F5}" destId="{31F9CDB0-AE46-42A6-A1FA-6B2397E1F9FD}" srcOrd="0" destOrd="0" presId="urn:microsoft.com/office/officeart/2005/8/layout/hierarchy3"/>
    <dgm:cxn modelId="{2802B4C8-5DA4-4B72-8D53-68E7AA19B366}" type="presParOf" srcId="{71B33720-FBBA-4B4E-9B6D-D9D9E21942C6}" destId="{2AFC044C-5167-41F3-9133-379F68D157ED}" srcOrd="0" destOrd="0" presId="urn:microsoft.com/office/officeart/2005/8/layout/hierarchy3"/>
    <dgm:cxn modelId="{48482468-0ACD-4D7E-8E07-8059625617C3}" type="presParOf" srcId="{2AFC044C-5167-41F3-9133-379F68D157ED}" destId="{944CB1CF-9456-47D1-BF94-B2A256EED9E6}" srcOrd="0" destOrd="0" presId="urn:microsoft.com/office/officeart/2005/8/layout/hierarchy3"/>
    <dgm:cxn modelId="{D7D04F40-C81B-43BE-AB1C-94ADBF6DB8C3}" type="presParOf" srcId="{944CB1CF-9456-47D1-BF94-B2A256EED9E6}" destId="{F418F0B4-2C11-4275-A096-5FA6BD2CD8F6}" srcOrd="0" destOrd="0" presId="urn:microsoft.com/office/officeart/2005/8/layout/hierarchy3"/>
    <dgm:cxn modelId="{2CD33C34-BC05-473A-8111-FD3AEB0378A5}" type="presParOf" srcId="{944CB1CF-9456-47D1-BF94-B2A256EED9E6}" destId="{11CB64E7-22FD-465A-9C75-11D1510B2C79}" srcOrd="1" destOrd="0" presId="urn:microsoft.com/office/officeart/2005/8/layout/hierarchy3"/>
    <dgm:cxn modelId="{265B51DA-9869-4BD2-B7C9-2F0718E9F21E}" type="presParOf" srcId="{2AFC044C-5167-41F3-9133-379F68D157ED}" destId="{67A05640-56C9-430C-9A22-4ABE2AB7467E}" srcOrd="1" destOrd="0" presId="urn:microsoft.com/office/officeart/2005/8/layout/hierarchy3"/>
    <dgm:cxn modelId="{1BB11612-F33D-4BC2-86AF-98303E86B012}" type="presParOf" srcId="{67A05640-56C9-430C-9A22-4ABE2AB7467E}" destId="{90E6B012-B16B-4CCC-83E3-663562EC198C}" srcOrd="0" destOrd="0" presId="urn:microsoft.com/office/officeart/2005/8/layout/hierarchy3"/>
    <dgm:cxn modelId="{BCAD6166-7F99-4F55-A493-9A0075FE36F3}" type="presParOf" srcId="{67A05640-56C9-430C-9A22-4ABE2AB7467E}" destId="{E30D2CF7-61EB-4536-BC4B-8CDE3CBA056B}" srcOrd="1" destOrd="0" presId="urn:microsoft.com/office/officeart/2005/8/layout/hierarchy3"/>
    <dgm:cxn modelId="{E4B31E01-CDA7-4B6E-8335-7704EDA589A4}" type="presParOf" srcId="{71B33720-FBBA-4B4E-9B6D-D9D9E21942C6}" destId="{E0EA15D2-8ADA-4C16-BF83-13B3BD68A424}" srcOrd="1" destOrd="0" presId="urn:microsoft.com/office/officeart/2005/8/layout/hierarchy3"/>
    <dgm:cxn modelId="{7AB3F094-A131-4364-A679-AD7221249E50}" type="presParOf" srcId="{E0EA15D2-8ADA-4C16-BF83-13B3BD68A424}" destId="{8B3D8B01-1942-4C65-BDBF-8D8D7E064D15}" srcOrd="0" destOrd="0" presId="urn:microsoft.com/office/officeart/2005/8/layout/hierarchy3"/>
    <dgm:cxn modelId="{262DF1BB-61AB-4EC0-A625-CE024A738175}" type="presParOf" srcId="{8B3D8B01-1942-4C65-BDBF-8D8D7E064D15}" destId="{31F9CDB0-AE46-42A6-A1FA-6B2397E1F9FD}" srcOrd="0" destOrd="0" presId="urn:microsoft.com/office/officeart/2005/8/layout/hierarchy3"/>
    <dgm:cxn modelId="{F269E8A7-933F-48F4-9821-A0825C1D033C}" type="presParOf" srcId="{8B3D8B01-1942-4C65-BDBF-8D8D7E064D15}" destId="{DA179D81-7758-4837-AFE0-E3C19EDBCAFA}" srcOrd="1" destOrd="0" presId="urn:microsoft.com/office/officeart/2005/8/layout/hierarchy3"/>
    <dgm:cxn modelId="{8E3AD51E-B784-4AF4-A6DB-DF20A47311D5}" type="presParOf" srcId="{E0EA15D2-8ADA-4C16-BF83-13B3BD68A424}" destId="{9553EE88-9416-44E7-81E7-69831676BB59}" srcOrd="1" destOrd="0" presId="urn:microsoft.com/office/officeart/2005/8/layout/hierarchy3"/>
    <dgm:cxn modelId="{A2F6C54C-33F4-4BD8-B66C-BAA80C833018}" type="presParOf" srcId="{9553EE88-9416-44E7-81E7-69831676BB59}" destId="{A6F38A5D-B0B0-424A-9841-00E221276379}" srcOrd="0" destOrd="0" presId="urn:microsoft.com/office/officeart/2005/8/layout/hierarchy3"/>
    <dgm:cxn modelId="{38D1E0E9-63E8-4A0C-9DAF-EAB86AF8AAFB}" type="presParOf" srcId="{9553EE88-9416-44E7-81E7-69831676BB59}" destId="{B3A6F73D-E564-4D1A-8F05-9A38E4927009}" srcOrd="1" destOrd="0" presId="urn:microsoft.com/office/officeart/2005/8/layout/hierarchy3"/>
    <dgm:cxn modelId="{0854DD24-BDAE-4910-9E59-655AB553CA24}" type="presParOf" srcId="{71B33720-FBBA-4B4E-9B6D-D9D9E21942C6}" destId="{E1F27473-52CD-4DE1-85ED-EBD5048D27A2}" srcOrd="2" destOrd="0" presId="urn:microsoft.com/office/officeart/2005/8/layout/hierarchy3"/>
    <dgm:cxn modelId="{DB541341-2542-4A2B-8FC4-01D1E53F1704}" type="presParOf" srcId="{E1F27473-52CD-4DE1-85ED-EBD5048D27A2}" destId="{568491B2-DF57-448D-A231-C27057E00B25}" srcOrd="0" destOrd="0" presId="urn:microsoft.com/office/officeart/2005/8/layout/hierarchy3"/>
    <dgm:cxn modelId="{C44BA0A7-86A8-4362-8F79-C018639E160B}" type="presParOf" srcId="{568491B2-DF57-448D-A231-C27057E00B25}" destId="{66F5B8A0-6F93-4D3D-AF9F-CBBFCBFD3ADC}" srcOrd="0" destOrd="0" presId="urn:microsoft.com/office/officeart/2005/8/layout/hierarchy3"/>
    <dgm:cxn modelId="{1DB31EDA-ED89-444F-A288-E566490DC58C}" type="presParOf" srcId="{568491B2-DF57-448D-A231-C27057E00B25}" destId="{2BD0DF64-270D-4E96-8799-02A501D9151F}" srcOrd="1" destOrd="0" presId="urn:microsoft.com/office/officeart/2005/8/layout/hierarchy3"/>
    <dgm:cxn modelId="{ECD8E285-0B57-4C24-832E-295358EEA0F0}" type="presParOf" srcId="{E1F27473-52CD-4DE1-85ED-EBD5048D27A2}" destId="{C4DDA580-7973-4FA3-856F-76BEABD94323}" srcOrd="1" destOrd="0" presId="urn:microsoft.com/office/officeart/2005/8/layout/hierarchy3"/>
    <dgm:cxn modelId="{344D7DF6-4D4D-46EC-9BB8-8DD26394AD88}" type="presParOf" srcId="{C4DDA580-7973-4FA3-856F-76BEABD94323}" destId="{0696A7F7-A1E9-46F2-9CA4-4908AC9D9A34}" srcOrd="0" destOrd="0" presId="urn:microsoft.com/office/officeart/2005/8/layout/hierarchy3"/>
    <dgm:cxn modelId="{1604DCAE-1CB0-471A-AE6C-1495BC1A87AC}" type="presParOf" srcId="{C4DDA580-7973-4FA3-856F-76BEABD94323}" destId="{63C3AC6B-653F-409C-ACF4-80208E321F8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02693-6F23-46AA-8B55-32BBF6B7093F}" type="doc">
      <dgm:prSet loTypeId="urn:microsoft.com/office/officeart/2005/8/layout/vList3" loCatId="picture" qsTypeId="urn:microsoft.com/office/officeart/2005/8/quickstyle/simple5" qsCatId="simple" csTypeId="urn:microsoft.com/office/officeart/2005/8/colors/accent2_2" csCatId="accent2" phldr="1"/>
      <dgm:spPr/>
    </dgm:pt>
    <dgm:pt modelId="{D297C981-E901-4A03-9B35-0B9F1C963DA7}">
      <dgm:prSet phldrT="[Text]" custT="1"/>
      <dgm:spPr/>
      <dgm:t>
        <a:bodyPr/>
        <a:lstStyle/>
        <a:p>
          <a:r>
            <a:rPr lang="en-US" sz="2800" dirty="0" smtClean="0"/>
            <a:t>Rachel Lewis</a:t>
          </a:r>
        </a:p>
        <a:p>
          <a:r>
            <a:rPr lang="en-US" sz="2800" dirty="0" smtClean="0"/>
            <a:t>United States</a:t>
          </a:r>
          <a:endParaRPr lang="en-US" sz="2800" dirty="0"/>
        </a:p>
      </dgm:t>
    </dgm:pt>
    <dgm:pt modelId="{89CA1AEF-B7BD-4682-8C97-BA6D2F3B67EF}" type="parTrans" cxnId="{F146DD46-5DAC-410B-A920-8E9A2BF538D0}">
      <dgm:prSet/>
      <dgm:spPr/>
      <dgm:t>
        <a:bodyPr/>
        <a:lstStyle/>
        <a:p>
          <a:endParaRPr lang="en-US"/>
        </a:p>
      </dgm:t>
    </dgm:pt>
    <dgm:pt modelId="{5752F192-7F77-4FB6-AD38-A7FD07BB30EB}" type="sibTrans" cxnId="{F146DD46-5DAC-410B-A920-8E9A2BF538D0}">
      <dgm:prSet/>
      <dgm:spPr/>
      <dgm:t>
        <a:bodyPr/>
        <a:lstStyle/>
        <a:p>
          <a:endParaRPr lang="en-US"/>
        </a:p>
      </dgm:t>
    </dgm:pt>
    <dgm:pt modelId="{46C94C27-15A5-4176-A839-50A93477BD3F}">
      <dgm:prSet phldrT="[Text]" custT="1"/>
      <dgm:spPr/>
      <dgm:t>
        <a:bodyPr/>
        <a:lstStyle/>
        <a:p>
          <a:r>
            <a:rPr lang="en-US" sz="2800" dirty="0" smtClean="0"/>
            <a:t>Javier Perez</a:t>
          </a:r>
        </a:p>
        <a:p>
          <a:r>
            <a:rPr lang="en-US" sz="2800" dirty="0" smtClean="0"/>
            <a:t>Mexico</a:t>
          </a:r>
          <a:endParaRPr lang="en-US" sz="2800" dirty="0"/>
        </a:p>
      </dgm:t>
    </dgm:pt>
    <dgm:pt modelId="{2126BADD-C007-4324-B5B1-30D0715DF496}" type="parTrans" cxnId="{93BE2E78-29A5-43C6-BF09-E44DDD99129F}">
      <dgm:prSet/>
      <dgm:spPr/>
      <dgm:t>
        <a:bodyPr/>
        <a:lstStyle/>
        <a:p>
          <a:endParaRPr lang="en-US"/>
        </a:p>
      </dgm:t>
    </dgm:pt>
    <dgm:pt modelId="{FEDBFF5F-6A46-437B-AB20-A5EC76991CE1}" type="sibTrans" cxnId="{93BE2E78-29A5-43C6-BF09-E44DDD99129F}">
      <dgm:prSet/>
      <dgm:spPr/>
      <dgm:t>
        <a:bodyPr/>
        <a:lstStyle/>
        <a:p>
          <a:endParaRPr lang="en-US"/>
        </a:p>
      </dgm:t>
    </dgm:pt>
    <dgm:pt modelId="{14F571E1-60FE-4EB0-8968-F66DADD6075F}">
      <dgm:prSet phldrT="[Text]" custT="1"/>
      <dgm:spPr/>
      <dgm:t>
        <a:bodyPr/>
        <a:lstStyle/>
        <a:p>
          <a:r>
            <a:rPr lang="en-US" sz="2800" dirty="0" smtClean="0"/>
            <a:t>Annette Johnson</a:t>
          </a:r>
        </a:p>
        <a:p>
          <a:r>
            <a:rPr lang="en-US" sz="2800" dirty="0" smtClean="0"/>
            <a:t>Canada</a:t>
          </a:r>
          <a:endParaRPr lang="en-US" sz="2800" dirty="0"/>
        </a:p>
      </dgm:t>
    </dgm:pt>
    <dgm:pt modelId="{FFD3D36B-52D9-4D4D-A514-A8E847CF6EFA}" type="parTrans" cxnId="{25C5E6EE-60C8-4042-8A9B-6956B99B93F3}">
      <dgm:prSet/>
      <dgm:spPr/>
      <dgm:t>
        <a:bodyPr/>
        <a:lstStyle/>
        <a:p>
          <a:endParaRPr lang="en-US"/>
        </a:p>
      </dgm:t>
    </dgm:pt>
    <dgm:pt modelId="{9B9CC7E2-5634-45FB-8819-B81C4282EB54}" type="sibTrans" cxnId="{25C5E6EE-60C8-4042-8A9B-6956B99B93F3}">
      <dgm:prSet/>
      <dgm:spPr/>
      <dgm:t>
        <a:bodyPr/>
        <a:lstStyle/>
        <a:p>
          <a:endParaRPr lang="en-US"/>
        </a:p>
      </dgm:t>
    </dgm:pt>
    <dgm:pt modelId="{D5E115F9-5041-4105-BED0-40DFBB5202EF}" type="pres">
      <dgm:prSet presAssocID="{0ED02693-6F23-46AA-8B55-32BBF6B7093F}" presName="linearFlow" presStyleCnt="0">
        <dgm:presLayoutVars>
          <dgm:dir/>
          <dgm:resizeHandles val="exact"/>
        </dgm:presLayoutVars>
      </dgm:prSet>
      <dgm:spPr/>
    </dgm:pt>
    <dgm:pt modelId="{39818314-A8AB-466A-BE70-B93CA98543E9}" type="pres">
      <dgm:prSet presAssocID="{D297C981-E901-4A03-9B35-0B9F1C963DA7}" presName="composite" presStyleCnt="0"/>
      <dgm:spPr/>
    </dgm:pt>
    <dgm:pt modelId="{C96A52B5-492E-40C8-B0CB-AEC717FBF824}" type="pres">
      <dgm:prSet presAssocID="{D297C981-E901-4A03-9B35-0B9F1C963DA7}" presName="imgShp" presStyleLbl="fgImgPlace1" presStyleIdx="0" presStyleCnt="3" custScaleX="121000" custScaleY="121000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64B92AF-5CA4-4BA7-AB8F-47F1C0D72111}" type="pres">
      <dgm:prSet presAssocID="{D297C981-E901-4A03-9B35-0B9F1C963DA7}" presName="txShp" presStyleLbl="node1" presStyleIdx="0" presStyleCnt="3" custScaleX="121000" custScaleY="121000">
        <dgm:presLayoutVars>
          <dgm:bulletEnabled val="1"/>
        </dgm:presLayoutVars>
      </dgm:prSet>
      <dgm:spPr/>
    </dgm:pt>
    <dgm:pt modelId="{C24DE5F0-2669-46CE-8D63-167FFECFDE16}" type="pres">
      <dgm:prSet presAssocID="{5752F192-7F77-4FB6-AD38-A7FD07BB30EB}" presName="spacing" presStyleCnt="0"/>
      <dgm:spPr/>
    </dgm:pt>
    <dgm:pt modelId="{564BF886-CCB9-4CED-8DA4-2B6FB716F326}" type="pres">
      <dgm:prSet presAssocID="{46C94C27-15A5-4176-A839-50A93477BD3F}" presName="composite" presStyleCnt="0"/>
      <dgm:spPr/>
    </dgm:pt>
    <dgm:pt modelId="{544ED7AD-E112-4538-9DD2-9C9CA51490C1}" type="pres">
      <dgm:prSet presAssocID="{46C94C27-15A5-4176-A839-50A93477BD3F}" presName="imgShp" presStyleLbl="fgImgPlace1" presStyleIdx="1" presStyleCnt="3" custScaleX="121000" custScaleY="121000"/>
      <dgm:spPr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56C6787-D9FD-467A-92A9-F8815C059BC1}" type="pres">
      <dgm:prSet presAssocID="{46C94C27-15A5-4176-A839-50A93477BD3F}" presName="txShp" presStyleLbl="node1" presStyleIdx="1" presStyleCnt="3" custScaleX="121000" custScaleY="121000">
        <dgm:presLayoutVars>
          <dgm:bulletEnabled val="1"/>
        </dgm:presLayoutVars>
      </dgm:prSet>
      <dgm:spPr/>
    </dgm:pt>
    <dgm:pt modelId="{1859E25F-A782-44CE-8EE3-D7CE0AA88D53}" type="pres">
      <dgm:prSet presAssocID="{FEDBFF5F-6A46-437B-AB20-A5EC76991CE1}" presName="spacing" presStyleCnt="0"/>
      <dgm:spPr/>
    </dgm:pt>
    <dgm:pt modelId="{9DF52F92-E132-4931-83AE-AAF88E7DAC2F}" type="pres">
      <dgm:prSet presAssocID="{14F571E1-60FE-4EB0-8968-F66DADD6075F}" presName="composite" presStyleCnt="0"/>
      <dgm:spPr/>
    </dgm:pt>
    <dgm:pt modelId="{64810C86-D4DA-4F71-90DA-0E07DDB054B9}" type="pres">
      <dgm:prSet presAssocID="{14F571E1-60FE-4EB0-8968-F66DADD6075F}" presName="imgShp" presStyleLbl="fgImgPlace1" presStyleIdx="2" presStyleCnt="3" custScaleX="121000" custScaleY="121000"/>
      <dgm:spPr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3F1E2B79-20F9-4FF4-992B-C48E418BEA8C}" type="pres">
      <dgm:prSet presAssocID="{14F571E1-60FE-4EB0-8968-F66DADD6075F}" presName="txShp" presStyleLbl="node1" presStyleIdx="2" presStyleCnt="3" custScaleX="121000" custScaleY="121000">
        <dgm:presLayoutVars>
          <dgm:bulletEnabled val="1"/>
        </dgm:presLayoutVars>
      </dgm:prSet>
      <dgm:spPr/>
    </dgm:pt>
  </dgm:ptLst>
  <dgm:cxnLst>
    <dgm:cxn modelId="{322742D7-94FE-4470-A8F8-D3CAC6B6D6AB}" type="presOf" srcId="{D297C981-E901-4A03-9B35-0B9F1C963DA7}" destId="{764B92AF-5CA4-4BA7-AB8F-47F1C0D72111}" srcOrd="0" destOrd="0" presId="urn:microsoft.com/office/officeart/2005/8/layout/vList3"/>
    <dgm:cxn modelId="{93BE2E78-29A5-43C6-BF09-E44DDD99129F}" srcId="{0ED02693-6F23-46AA-8B55-32BBF6B7093F}" destId="{46C94C27-15A5-4176-A839-50A93477BD3F}" srcOrd="1" destOrd="0" parTransId="{2126BADD-C007-4324-B5B1-30D0715DF496}" sibTransId="{FEDBFF5F-6A46-437B-AB20-A5EC76991CE1}"/>
    <dgm:cxn modelId="{581DC0E6-A4C7-4BC1-B8C9-A7D49687531F}" type="presOf" srcId="{46C94C27-15A5-4176-A839-50A93477BD3F}" destId="{F56C6787-D9FD-467A-92A9-F8815C059BC1}" srcOrd="0" destOrd="0" presId="urn:microsoft.com/office/officeart/2005/8/layout/vList3"/>
    <dgm:cxn modelId="{F7F6AA2E-2998-4925-A1D6-EFDB5E171E05}" type="presOf" srcId="{14F571E1-60FE-4EB0-8968-F66DADD6075F}" destId="{3F1E2B79-20F9-4FF4-992B-C48E418BEA8C}" srcOrd="0" destOrd="0" presId="urn:microsoft.com/office/officeart/2005/8/layout/vList3"/>
    <dgm:cxn modelId="{F146DD46-5DAC-410B-A920-8E9A2BF538D0}" srcId="{0ED02693-6F23-46AA-8B55-32BBF6B7093F}" destId="{D297C981-E901-4A03-9B35-0B9F1C963DA7}" srcOrd="0" destOrd="0" parTransId="{89CA1AEF-B7BD-4682-8C97-BA6D2F3B67EF}" sibTransId="{5752F192-7F77-4FB6-AD38-A7FD07BB30EB}"/>
    <dgm:cxn modelId="{25C5E6EE-60C8-4042-8A9B-6956B99B93F3}" srcId="{0ED02693-6F23-46AA-8B55-32BBF6B7093F}" destId="{14F571E1-60FE-4EB0-8968-F66DADD6075F}" srcOrd="2" destOrd="0" parTransId="{FFD3D36B-52D9-4D4D-A514-A8E847CF6EFA}" sibTransId="{9B9CC7E2-5634-45FB-8819-B81C4282EB54}"/>
    <dgm:cxn modelId="{5C4E11B2-878C-4C32-81FC-BB75EC708092}" type="presOf" srcId="{0ED02693-6F23-46AA-8B55-32BBF6B7093F}" destId="{D5E115F9-5041-4105-BED0-40DFBB5202EF}" srcOrd="0" destOrd="0" presId="urn:microsoft.com/office/officeart/2005/8/layout/vList3"/>
    <dgm:cxn modelId="{DE470981-A369-42B0-B3E8-E9FCEC4C4F16}" type="presParOf" srcId="{D5E115F9-5041-4105-BED0-40DFBB5202EF}" destId="{39818314-A8AB-466A-BE70-B93CA98543E9}" srcOrd="0" destOrd="0" presId="urn:microsoft.com/office/officeart/2005/8/layout/vList3"/>
    <dgm:cxn modelId="{4493EFC3-6D66-4585-96B1-81B34356CC71}" type="presParOf" srcId="{39818314-A8AB-466A-BE70-B93CA98543E9}" destId="{C96A52B5-492E-40C8-B0CB-AEC717FBF824}" srcOrd="0" destOrd="0" presId="urn:microsoft.com/office/officeart/2005/8/layout/vList3"/>
    <dgm:cxn modelId="{5F210F50-0C80-4B59-A807-2BBF2C18BB81}" type="presParOf" srcId="{39818314-A8AB-466A-BE70-B93CA98543E9}" destId="{764B92AF-5CA4-4BA7-AB8F-47F1C0D72111}" srcOrd="1" destOrd="0" presId="urn:microsoft.com/office/officeart/2005/8/layout/vList3"/>
    <dgm:cxn modelId="{E5B7A12D-53F0-4079-BB2F-C1EF0E66C58A}" type="presParOf" srcId="{D5E115F9-5041-4105-BED0-40DFBB5202EF}" destId="{C24DE5F0-2669-46CE-8D63-167FFECFDE16}" srcOrd="1" destOrd="0" presId="urn:microsoft.com/office/officeart/2005/8/layout/vList3"/>
    <dgm:cxn modelId="{0FCDF16F-2D93-4989-AA22-320C3EB63E51}" type="presParOf" srcId="{D5E115F9-5041-4105-BED0-40DFBB5202EF}" destId="{564BF886-CCB9-4CED-8DA4-2B6FB716F326}" srcOrd="2" destOrd="0" presId="urn:microsoft.com/office/officeart/2005/8/layout/vList3"/>
    <dgm:cxn modelId="{7B6B5B24-59A6-4E5A-AE3B-6A5A1E43A991}" type="presParOf" srcId="{564BF886-CCB9-4CED-8DA4-2B6FB716F326}" destId="{544ED7AD-E112-4538-9DD2-9C9CA51490C1}" srcOrd="0" destOrd="0" presId="urn:microsoft.com/office/officeart/2005/8/layout/vList3"/>
    <dgm:cxn modelId="{E6CD0D6E-4780-4CAE-8F59-A3160770211D}" type="presParOf" srcId="{564BF886-CCB9-4CED-8DA4-2B6FB716F326}" destId="{F56C6787-D9FD-467A-92A9-F8815C059BC1}" srcOrd="1" destOrd="0" presId="urn:microsoft.com/office/officeart/2005/8/layout/vList3"/>
    <dgm:cxn modelId="{4DF118E3-FB40-4F0F-AFF1-C1E563EBD2D5}" type="presParOf" srcId="{D5E115F9-5041-4105-BED0-40DFBB5202EF}" destId="{1859E25F-A782-44CE-8EE3-D7CE0AA88D53}" srcOrd="3" destOrd="0" presId="urn:microsoft.com/office/officeart/2005/8/layout/vList3"/>
    <dgm:cxn modelId="{C2D8524B-6D5A-4605-AD2A-0A58EBDDE5E6}" type="presParOf" srcId="{D5E115F9-5041-4105-BED0-40DFBB5202EF}" destId="{9DF52F92-E132-4931-83AE-AAF88E7DAC2F}" srcOrd="4" destOrd="0" presId="urn:microsoft.com/office/officeart/2005/8/layout/vList3"/>
    <dgm:cxn modelId="{CCF4AB48-C0C9-4D9E-B90F-9F6C498A3727}" type="presParOf" srcId="{9DF52F92-E132-4931-83AE-AAF88E7DAC2F}" destId="{64810C86-D4DA-4F71-90DA-0E07DDB054B9}" srcOrd="0" destOrd="0" presId="urn:microsoft.com/office/officeart/2005/8/layout/vList3"/>
    <dgm:cxn modelId="{E1502CA1-780F-4C7D-8F1E-9394390BF31D}" type="presParOf" srcId="{9DF52F92-E132-4931-83AE-AAF88E7DAC2F}" destId="{3F1E2B79-20F9-4FF4-992B-C48E418BEA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8F0B4-2C11-4275-A096-5FA6BD2CD8F6}">
      <dsp:nvSpPr>
        <dsp:cNvPr id="0" name=""/>
        <dsp:cNvSpPr/>
      </dsp:nvSpPr>
      <dsp:spPr>
        <a:xfrm>
          <a:off x="1004" y="940689"/>
          <a:ext cx="2350740" cy="1175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Canada</a:t>
          </a:r>
          <a:endParaRPr lang="en-US" sz="4600" kern="1200" dirty="0"/>
        </a:p>
      </dsp:txBody>
      <dsp:txXfrm>
        <a:off x="35429" y="975114"/>
        <a:ext cx="2281890" cy="1106520"/>
      </dsp:txXfrm>
    </dsp:sp>
    <dsp:sp modelId="{90E6B012-B16B-4CCC-83E3-663562EC198C}">
      <dsp:nvSpPr>
        <dsp:cNvPr id="0" name=""/>
        <dsp:cNvSpPr/>
      </dsp:nvSpPr>
      <dsp:spPr>
        <a:xfrm>
          <a:off x="236078" y="2116059"/>
          <a:ext cx="235074" cy="88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527"/>
              </a:lnTo>
              <a:lnTo>
                <a:pt x="235074" y="881527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D2CF7-61EB-4536-BC4B-8CDE3CBA056B}">
      <dsp:nvSpPr>
        <dsp:cNvPr id="0" name=""/>
        <dsp:cNvSpPr/>
      </dsp:nvSpPr>
      <dsp:spPr>
        <a:xfrm>
          <a:off x="471152" y="2409902"/>
          <a:ext cx="1880592" cy="117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July 2014</a:t>
          </a:r>
          <a:endParaRPr lang="en-US" sz="2600" kern="1200" dirty="0"/>
        </a:p>
      </dsp:txBody>
      <dsp:txXfrm>
        <a:off x="505577" y="2444327"/>
        <a:ext cx="1811742" cy="1106520"/>
      </dsp:txXfrm>
    </dsp:sp>
    <dsp:sp modelId="{31F9CDB0-AE46-42A6-A1FA-6B2397E1F9FD}">
      <dsp:nvSpPr>
        <dsp:cNvPr id="0" name=""/>
        <dsp:cNvSpPr/>
      </dsp:nvSpPr>
      <dsp:spPr>
        <a:xfrm>
          <a:off x="2939429" y="940689"/>
          <a:ext cx="2350740" cy="1175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U. S.</a:t>
          </a:r>
          <a:endParaRPr lang="en-US" sz="4600" kern="1200" dirty="0"/>
        </a:p>
      </dsp:txBody>
      <dsp:txXfrm>
        <a:off x="2973854" y="975114"/>
        <a:ext cx="2281890" cy="1106520"/>
      </dsp:txXfrm>
    </dsp:sp>
    <dsp:sp modelId="{A6F38A5D-B0B0-424A-9841-00E221276379}">
      <dsp:nvSpPr>
        <dsp:cNvPr id="0" name=""/>
        <dsp:cNvSpPr/>
      </dsp:nvSpPr>
      <dsp:spPr>
        <a:xfrm>
          <a:off x="3174503" y="2116059"/>
          <a:ext cx="235074" cy="88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527"/>
              </a:lnTo>
              <a:lnTo>
                <a:pt x="235074" y="881527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6F73D-E564-4D1A-8F05-9A38E4927009}">
      <dsp:nvSpPr>
        <dsp:cNvPr id="0" name=""/>
        <dsp:cNvSpPr/>
      </dsp:nvSpPr>
      <dsp:spPr>
        <a:xfrm>
          <a:off x="3409577" y="2409902"/>
          <a:ext cx="1880592" cy="117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July 2014</a:t>
          </a:r>
          <a:endParaRPr lang="en-US" sz="2600" kern="1200" dirty="0"/>
        </a:p>
      </dsp:txBody>
      <dsp:txXfrm>
        <a:off x="3444002" y="2444327"/>
        <a:ext cx="1811742" cy="1106520"/>
      </dsp:txXfrm>
    </dsp:sp>
    <dsp:sp modelId="{66F5B8A0-6F93-4D3D-AF9F-CBBFCBFD3ADC}">
      <dsp:nvSpPr>
        <dsp:cNvPr id="0" name=""/>
        <dsp:cNvSpPr/>
      </dsp:nvSpPr>
      <dsp:spPr>
        <a:xfrm>
          <a:off x="5877855" y="940689"/>
          <a:ext cx="2350740" cy="1175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Mexico</a:t>
          </a:r>
          <a:endParaRPr lang="en-US" sz="4600" kern="1200" dirty="0"/>
        </a:p>
      </dsp:txBody>
      <dsp:txXfrm>
        <a:off x="5912280" y="975114"/>
        <a:ext cx="2281890" cy="1106520"/>
      </dsp:txXfrm>
    </dsp:sp>
    <dsp:sp modelId="{0696A7F7-A1E9-46F2-9CA4-4908AC9D9A34}">
      <dsp:nvSpPr>
        <dsp:cNvPr id="0" name=""/>
        <dsp:cNvSpPr/>
      </dsp:nvSpPr>
      <dsp:spPr>
        <a:xfrm>
          <a:off x="6112929" y="2116059"/>
          <a:ext cx="235074" cy="88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1527"/>
              </a:lnTo>
              <a:lnTo>
                <a:pt x="235074" y="881527"/>
              </a:lnTo>
            </a:path>
          </a:pathLst>
        </a:custGeom>
        <a:noFill/>
        <a:ln w="55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3AC6B-653F-409C-ACF4-80208E321F89}">
      <dsp:nvSpPr>
        <dsp:cNvPr id="0" name=""/>
        <dsp:cNvSpPr/>
      </dsp:nvSpPr>
      <dsp:spPr>
        <a:xfrm>
          <a:off x="6348003" y="2409902"/>
          <a:ext cx="1880592" cy="1175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September 2014</a:t>
          </a:r>
          <a:endParaRPr lang="en-US" sz="2600" kern="1200" dirty="0"/>
        </a:p>
      </dsp:txBody>
      <dsp:txXfrm>
        <a:off x="6382428" y="2444327"/>
        <a:ext cx="1811742" cy="1106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B92AF-5CA4-4BA7-AB8F-47F1C0D72111}">
      <dsp:nvSpPr>
        <dsp:cNvPr id="0" name=""/>
        <dsp:cNvSpPr/>
      </dsp:nvSpPr>
      <dsp:spPr>
        <a:xfrm rot="10800000">
          <a:off x="840242" y="1127"/>
          <a:ext cx="6621947" cy="12949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92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Rachel Lewis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United States</a:t>
          </a:r>
          <a:endParaRPr lang="en-US" sz="2800" kern="1200" dirty="0"/>
        </a:p>
      </dsp:txBody>
      <dsp:txXfrm rot="10800000">
        <a:off x="1163974" y="1127"/>
        <a:ext cx="6298215" cy="1294929"/>
      </dsp:txXfrm>
    </dsp:sp>
    <dsp:sp modelId="{C96A52B5-492E-40C8-B0CB-AEC717FBF824}">
      <dsp:nvSpPr>
        <dsp:cNvPr id="0" name=""/>
        <dsp:cNvSpPr/>
      </dsp:nvSpPr>
      <dsp:spPr>
        <a:xfrm>
          <a:off x="767409" y="1127"/>
          <a:ext cx="1294929" cy="129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56C6787-D9FD-467A-92A9-F8815C059BC1}">
      <dsp:nvSpPr>
        <dsp:cNvPr id="0" name=""/>
        <dsp:cNvSpPr/>
      </dsp:nvSpPr>
      <dsp:spPr>
        <a:xfrm rot="10800000">
          <a:off x="840242" y="1615516"/>
          <a:ext cx="6621947" cy="12949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92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Javier Perez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Mexico</a:t>
          </a:r>
          <a:endParaRPr lang="en-US" sz="2800" kern="1200" dirty="0"/>
        </a:p>
      </dsp:txBody>
      <dsp:txXfrm rot="10800000">
        <a:off x="1163974" y="1615516"/>
        <a:ext cx="6298215" cy="1294929"/>
      </dsp:txXfrm>
    </dsp:sp>
    <dsp:sp modelId="{544ED7AD-E112-4538-9DD2-9C9CA51490C1}">
      <dsp:nvSpPr>
        <dsp:cNvPr id="0" name=""/>
        <dsp:cNvSpPr/>
      </dsp:nvSpPr>
      <dsp:spPr>
        <a:xfrm>
          <a:off x="767409" y="1615516"/>
          <a:ext cx="1294929" cy="1294929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F1E2B79-20F9-4FF4-992B-C48E418BEA8C}">
      <dsp:nvSpPr>
        <dsp:cNvPr id="0" name=""/>
        <dsp:cNvSpPr/>
      </dsp:nvSpPr>
      <dsp:spPr>
        <a:xfrm rot="10800000">
          <a:off x="840242" y="3229905"/>
          <a:ext cx="6621947" cy="1294929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1924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Annette Johnson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Canada</a:t>
          </a:r>
          <a:endParaRPr lang="en-US" sz="2800" kern="1200" dirty="0"/>
        </a:p>
      </dsp:txBody>
      <dsp:txXfrm rot="10800000">
        <a:off x="1163974" y="3229905"/>
        <a:ext cx="6298215" cy="1294929"/>
      </dsp:txXfrm>
    </dsp:sp>
    <dsp:sp modelId="{64810C86-D4DA-4F71-90DA-0E07DDB054B9}">
      <dsp:nvSpPr>
        <dsp:cNvPr id="0" name=""/>
        <dsp:cNvSpPr/>
      </dsp:nvSpPr>
      <dsp:spPr>
        <a:xfrm>
          <a:off x="767409" y="3229905"/>
          <a:ext cx="1294929" cy="129492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tint val="5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03FC-173B-4CAF-81CC-A75FD1600C58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Celebrations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50127-1CA2-45BF-A72B-90B23E15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0316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C40D0-EFC2-4B71-8A48-712358BAFE0D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Celebrations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88F17-97BE-4B77-961C-5C7C7DFBA0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4803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5D47738-06D3-4597-80D3-B93199471786}" type="datetime1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Celebrations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1EA890A-2A73-414A-93E5-B5B64A93CB30}" type="datetime1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Celebrations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6568AC-F1FC-4C52-9AC2-192EC5654DA8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4B45D5-1A0F-41F1-B35F-D177E5AB7E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zoom dir="in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Fascination Entertainment Group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Independence Day Festivities in Canada, Mexico, and the U.S.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2"/>
          </p:nvPr>
        </p:nvSpPr>
        <p:spPr>
          <a:xfrm>
            <a:off x="838200" y="5659902"/>
            <a:ext cx="7555992" cy="1198098"/>
          </a:xfrm>
        </p:spPr>
        <p:txBody>
          <a:bodyPr>
            <a:normAutofit/>
          </a:bodyPr>
          <a:lstStyle/>
          <a:p>
            <a:pPr algn="ctr"/>
            <a:r>
              <a:rPr lang="en-US" sz="2200" dirty="0" smtClean="0"/>
              <a:t>Fascination Entertainment Group will be hosting special Independence celebrations at parks in the United States, Canada, and Mexico. </a:t>
            </a:r>
          </a:p>
          <a:p>
            <a:endParaRPr lang="en-US" dirty="0"/>
          </a:p>
        </p:txBody>
      </p:sp>
      <p:pic>
        <p:nvPicPr>
          <p:cNvPr id="1030" name="Picture 6" descr="C:\Users\Alicia\AppData\Local\Microsoft\Windows\Temporary Internet Files\Content.IE5\35L7ZYJ5\MPj04329590000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27038"/>
            <a:ext cx="7924800" cy="4267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2" name="Rectangle 1"/>
          <p:cNvSpPr/>
          <p:nvPr/>
        </p:nvSpPr>
        <p:spPr>
          <a:xfrm>
            <a:off x="1036515" y="4800600"/>
            <a:ext cx="7051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Get Ready for 2014!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Schedule of Events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91289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Different Event Each Week!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smtClean="0"/>
              <a:t>Week 1</a:t>
            </a:r>
            <a:endParaRPr lang="en-US"/>
          </a:p>
          <a:p>
            <a:pPr lvl="1" rtl="0"/>
            <a:r>
              <a:rPr lang="en-US" smtClean="0"/>
              <a:t>Buy one entrance fee, get one free</a:t>
            </a:r>
            <a:endParaRPr lang="en-US"/>
          </a:p>
          <a:p>
            <a:pPr lvl="0" rtl="0"/>
            <a:r>
              <a:rPr lang="en-US" smtClean="0"/>
              <a:t>Week 2</a:t>
            </a:r>
            <a:endParaRPr lang="en-US"/>
          </a:p>
          <a:p>
            <a:pPr lvl="1" rtl="0"/>
            <a:r>
              <a:rPr lang="en-US" smtClean="0"/>
              <a:t>Free 5x7 group or individual photo</a:t>
            </a:r>
            <a:endParaRPr lang="en-US"/>
          </a:p>
          <a:p>
            <a:pPr lvl="0" rtl="0"/>
            <a:r>
              <a:rPr lang="en-US" dirty="0" smtClean="0"/>
              <a:t>Week 3</a:t>
            </a:r>
            <a:endParaRPr lang="en-US" dirty="0"/>
          </a:p>
          <a:p>
            <a:pPr lvl="1" rtl="0"/>
            <a:r>
              <a:rPr lang="en-US" smtClean="0"/>
              <a:t>25% park entrance discount</a:t>
            </a:r>
            <a:endParaRPr lang="en-US"/>
          </a:p>
          <a:p>
            <a:pPr lvl="0"/>
            <a:r>
              <a:rPr lang="en-US" dirty="0" smtClean="0"/>
              <a:t>Week 4</a:t>
            </a:r>
            <a:endParaRPr lang="en-US" dirty="0"/>
          </a:p>
          <a:p>
            <a:pPr lvl="1"/>
            <a:r>
              <a:rPr lang="en-US" dirty="0" smtClean="0"/>
              <a:t>25% discount on food and beverages</a:t>
            </a:r>
            <a:endParaRPr lang="en-US" dirty="0"/>
          </a:p>
        </p:txBody>
      </p:sp>
    </p:spTree>
  </p:cSld>
  <p:clrMapOvr>
    <a:masterClrMapping/>
  </p:clrMapOvr>
  <p:transition spd="med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Contact Information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209581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29761"/>
          </a:xfrm>
        </p:spPr>
        <p:txBody>
          <a:bodyPr/>
          <a:lstStyle/>
          <a:p>
            <a:pPr algn="ctr"/>
            <a:r>
              <a:rPr lang="en-US" b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Get Ready to Celebrate!</a:t>
            </a:r>
            <a:endParaRPr lang="en-US" b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r>
              <a:rPr lang="en-US" dirty="0" smtClean="0"/>
              <a:t>With Fascination Entertainment Group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89884">
                        <a14:backgroundMark x1="75124" y1="60145" x2="75124" y2="60145"/>
                        <a14:backgroundMark x1="87894" y1="66667" x2="87894" y2="66667"/>
                      </a14:backgroundRemoval>
                    </a14:imgEffect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66" y="1828800"/>
            <a:ext cx="2796868" cy="32004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2009-09-24T03:22:04Z</outs:dateTime>
      <outs:isPinned>true</outs:isPinned>
    </outs:relatedDate>
    <outs:relatedDate>
      <outs:type>2</outs:type>
      <outs:displayName>Created</outs:displayName>
      <outs:dateTime>2009-02-04T05:50:37Z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Go! Series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Alicia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28A97BB5-3124-493D-B57B-42F20C2B7CD7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</TotalTime>
  <Words>121</Words>
  <Application>Microsoft Office PowerPoint</Application>
  <PresentationFormat>On-screen Show (4:3)</PresentationFormat>
  <Paragraphs>33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Fascination Entertainment Group</vt:lpstr>
      <vt:lpstr>PowerPoint Presentation</vt:lpstr>
      <vt:lpstr>Schedule of Events</vt:lpstr>
      <vt:lpstr>A Different Event Each Week!</vt:lpstr>
      <vt:lpstr>Contact Information</vt:lpstr>
      <vt:lpstr>Get Ready to Celebrate!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Fascination Entertainment Group</dc:title>
  <dc:creator>GO! Series</dc:creator>
  <cp:lastModifiedBy>Soumya</cp:lastModifiedBy>
  <cp:revision>39</cp:revision>
  <dcterms:created xsi:type="dcterms:W3CDTF">2009-02-04T05:50:37Z</dcterms:created>
  <dcterms:modified xsi:type="dcterms:W3CDTF">2013-05-19T23:08:52Z</dcterms:modified>
</cp:coreProperties>
</file>