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602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9D74B-8B3F-457E-A5A7-A754ADC8D766}" type="doc">
      <dgm:prSet loTypeId="urn:microsoft.com/office/officeart/2005/8/layout/rings" loCatId="officeonline" qsTypeId="urn:microsoft.com/office/officeart/2005/8/quickstyle/simple1" qsCatId="simple" csTypeId="urn:microsoft.com/office/officeart/2005/8/colors/accent1_2" csCatId="accent1" phldr="1"/>
      <dgm:spPr/>
    </dgm:pt>
    <dgm:pt modelId="{601F31B5-6E4A-49AC-94E3-03D603E6DA4D}">
      <dgm:prSet phldrT="[Text]"/>
      <dgm:spPr/>
      <dgm:t>
        <a:bodyPr/>
        <a:lstStyle/>
        <a:p>
          <a:r>
            <a:rPr lang="en-US" b="1" dirty="0" smtClean="0"/>
            <a:t>Transfer</a:t>
          </a:r>
          <a:endParaRPr lang="en-US" b="1" dirty="0"/>
        </a:p>
      </dgm:t>
    </dgm:pt>
    <dgm:pt modelId="{5DECDA74-BF5B-47E9-A3ED-04ACD1B9903F}" type="parTrans" cxnId="{84B98D3D-747A-4749-A478-320813A598B8}">
      <dgm:prSet/>
      <dgm:spPr/>
      <dgm:t>
        <a:bodyPr/>
        <a:lstStyle/>
        <a:p>
          <a:endParaRPr lang="en-US"/>
        </a:p>
      </dgm:t>
    </dgm:pt>
    <dgm:pt modelId="{73822FBF-77E5-4E46-B501-049820EF7C63}" type="sibTrans" cxnId="{84B98D3D-747A-4749-A478-320813A598B8}">
      <dgm:prSet/>
      <dgm:spPr/>
      <dgm:t>
        <a:bodyPr/>
        <a:lstStyle/>
        <a:p>
          <a:endParaRPr lang="en-US"/>
        </a:p>
      </dgm:t>
    </dgm:pt>
    <dgm:pt modelId="{5F7E0639-2B22-4424-87FB-D07C457B0BF7}">
      <dgm:prSet phldrT="[Text]"/>
      <dgm:spPr/>
      <dgm:t>
        <a:bodyPr/>
        <a:lstStyle/>
        <a:p>
          <a:r>
            <a:rPr lang="en-US" b="1" dirty="0" smtClean="0"/>
            <a:t>Retraining</a:t>
          </a:r>
          <a:endParaRPr lang="en-US" b="1" dirty="0"/>
        </a:p>
      </dgm:t>
    </dgm:pt>
    <dgm:pt modelId="{9866A0F5-31E1-4455-B540-5D90E85FBFE4}" type="parTrans" cxnId="{45816C40-2308-4B17-8BD5-1E8A52A6B47D}">
      <dgm:prSet/>
      <dgm:spPr/>
      <dgm:t>
        <a:bodyPr/>
        <a:lstStyle/>
        <a:p>
          <a:endParaRPr lang="en-US"/>
        </a:p>
      </dgm:t>
    </dgm:pt>
    <dgm:pt modelId="{1A81884D-019C-4574-947E-208517F4116A}" type="sibTrans" cxnId="{45816C40-2308-4B17-8BD5-1E8A52A6B47D}">
      <dgm:prSet/>
      <dgm:spPr/>
      <dgm:t>
        <a:bodyPr/>
        <a:lstStyle/>
        <a:p>
          <a:endParaRPr lang="en-US"/>
        </a:p>
      </dgm:t>
    </dgm:pt>
    <dgm:pt modelId="{70601A04-617A-4280-966C-4D87D7E105E7}">
      <dgm:prSet phldrT="[Text]"/>
      <dgm:spPr/>
      <dgm:t>
        <a:bodyPr/>
        <a:lstStyle/>
        <a:p>
          <a:r>
            <a:rPr lang="en-US" b="1" dirty="0" smtClean="0"/>
            <a:t>Career</a:t>
          </a:r>
          <a:endParaRPr lang="en-US" b="1" dirty="0"/>
        </a:p>
      </dgm:t>
    </dgm:pt>
    <dgm:pt modelId="{4665AA92-D629-49AC-92A8-DB505F00403A}" type="parTrans" cxnId="{2945FB6E-B18B-4920-876F-44B596DAA829}">
      <dgm:prSet/>
      <dgm:spPr/>
      <dgm:t>
        <a:bodyPr/>
        <a:lstStyle/>
        <a:p>
          <a:endParaRPr lang="en-US"/>
        </a:p>
      </dgm:t>
    </dgm:pt>
    <dgm:pt modelId="{72B24360-3027-441E-BBF3-9327FB44274B}" type="sibTrans" cxnId="{2945FB6E-B18B-4920-876F-44B596DAA829}">
      <dgm:prSet/>
      <dgm:spPr/>
      <dgm:t>
        <a:bodyPr/>
        <a:lstStyle/>
        <a:p>
          <a:endParaRPr lang="en-US"/>
        </a:p>
      </dgm:t>
    </dgm:pt>
    <dgm:pt modelId="{7AFDCAD3-9B62-4377-84FD-5971E72D5889}" type="pres">
      <dgm:prSet presAssocID="{A6C9D74B-8B3F-457E-A5A7-A754ADC8D766}" presName="Name0" presStyleCnt="0">
        <dgm:presLayoutVars>
          <dgm:chMax val="7"/>
          <dgm:dir/>
          <dgm:resizeHandles val="exact"/>
        </dgm:presLayoutVars>
      </dgm:prSet>
      <dgm:spPr/>
    </dgm:pt>
    <dgm:pt modelId="{AD5A686E-FFE1-4AC4-B298-B6F50759B026}" type="pres">
      <dgm:prSet presAssocID="{A6C9D74B-8B3F-457E-A5A7-A754ADC8D76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0C6D8-FFB1-41DC-BFED-6EC4E81DA040}" type="pres">
      <dgm:prSet presAssocID="{A6C9D74B-8B3F-457E-A5A7-A754ADC8D76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41BD8-1DBB-43D5-8D80-38B779D452B5}" type="pres">
      <dgm:prSet presAssocID="{A6C9D74B-8B3F-457E-A5A7-A754ADC8D76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B98D3D-747A-4749-A478-320813A598B8}" srcId="{A6C9D74B-8B3F-457E-A5A7-A754ADC8D766}" destId="{601F31B5-6E4A-49AC-94E3-03D603E6DA4D}" srcOrd="0" destOrd="0" parTransId="{5DECDA74-BF5B-47E9-A3ED-04ACD1B9903F}" sibTransId="{73822FBF-77E5-4E46-B501-049820EF7C63}"/>
    <dgm:cxn modelId="{938C89E5-0568-4560-9DED-2CB063698EE2}" type="presOf" srcId="{601F31B5-6E4A-49AC-94E3-03D603E6DA4D}" destId="{AD5A686E-FFE1-4AC4-B298-B6F50759B026}" srcOrd="0" destOrd="0" presId="urn:microsoft.com/office/officeart/2005/8/layout/rings"/>
    <dgm:cxn modelId="{6D72DFAB-5AC7-44E0-B34F-E106E402056F}" type="presOf" srcId="{70601A04-617A-4280-966C-4D87D7E105E7}" destId="{32541BD8-1DBB-43D5-8D80-38B779D452B5}" srcOrd="0" destOrd="0" presId="urn:microsoft.com/office/officeart/2005/8/layout/rings"/>
    <dgm:cxn modelId="{EA4A32CB-8208-4927-8816-B079E14B460C}" type="presOf" srcId="{5F7E0639-2B22-4424-87FB-D07C457B0BF7}" destId="{D070C6D8-FFB1-41DC-BFED-6EC4E81DA040}" srcOrd="0" destOrd="0" presId="urn:microsoft.com/office/officeart/2005/8/layout/rings"/>
    <dgm:cxn modelId="{45816C40-2308-4B17-8BD5-1E8A52A6B47D}" srcId="{A6C9D74B-8B3F-457E-A5A7-A754ADC8D766}" destId="{5F7E0639-2B22-4424-87FB-D07C457B0BF7}" srcOrd="1" destOrd="0" parTransId="{9866A0F5-31E1-4455-B540-5D90E85FBFE4}" sibTransId="{1A81884D-019C-4574-947E-208517F4116A}"/>
    <dgm:cxn modelId="{4C5E793D-927F-497A-ABB2-98F036734070}" type="presOf" srcId="{A6C9D74B-8B3F-457E-A5A7-A754ADC8D766}" destId="{7AFDCAD3-9B62-4377-84FD-5971E72D5889}" srcOrd="0" destOrd="0" presId="urn:microsoft.com/office/officeart/2005/8/layout/rings"/>
    <dgm:cxn modelId="{2945FB6E-B18B-4920-876F-44B596DAA829}" srcId="{A6C9D74B-8B3F-457E-A5A7-A754ADC8D766}" destId="{70601A04-617A-4280-966C-4D87D7E105E7}" srcOrd="2" destOrd="0" parTransId="{4665AA92-D629-49AC-92A8-DB505F00403A}" sibTransId="{72B24360-3027-441E-BBF3-9327FB44274B}"/>
    <dgm:cxn modelId="{4CB67FA8-6F59-4623-90E6-87778C8845CC}" type="presParOf" srcId="{7AFDCAD3-9B62-4377-84FD-5971E72D5889}" destId="{AD5A686E-FFE1-4AC4-B298-B6F50759B026}" srcOrd="0" destOrd="0" presId="urn:microsoft.com/office/officeart/2005/8/layout/rings"/>
    <dgm:cxn modelId="{ACBA98E2-5FC5-42C4-91BB-E62459B2FB76}" type="presParOf" srcId="{7AFDCAD3-9B62-4377-84FD-5971E72D5889}" destId="{D070C6D8-FFB1-41DC-BFED-6EC4E81DA040}" srcOrd="1" destOrd="0" presId="urn:microsoft.com/office/officeart/2005/8/layout/rings"/>
    <dgm:cxn modelId="{5937F933-46A9-4F3D-A990-6C041A9CCF3F}" type="presParOf" srcId="{7AFDCAD3-9B62-4377-84FD-5971E72D5889}" destId="{32541BD8-1DBB-43D5-8D80-38B779D452B5}" srcOrd="2" destOrd="0" presId="urn:microsoft.com/office/officeart/2005/8/layout/ring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A686E-FFE1-4AC4-B298-B6F50759B026}">
      <dsp:nvSpPr>
        <dsp:cNvPr id="0" name=""/>
        <dsp:cNvSpPr/>
      </dsp:nvSpPr>
      <dsp:spPr>
        <a:xfrm>
          <a:off x="1253496" y="0"/>
          <a:ext cx="2104704" cy="21046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Transfer</a:t>
          </a:r>
          <a:endParaRPr lang="en-US" sz="2100" b="1" kern="1200" dirty="0"/>
        </a:p>
      </dsp:txBody>
      <dsp:txXfrm>
        <a:off x="1561723" y="308222"/>
        <a:ext cx="1488250" cy="1488230"/>
      </dsp:txXfrm>
    </dsp:sp>
    <dsp:sp modelId="{D070C6D8-FFB1-41DC-BFED-6EC4E81DA040}">
      <dsp:nvSpPr>
        <dsp:cNvPr id="0" name=""/>
        <dsp:cNvSpPr/>
      </dsp:nvSpPr>
      <dsp:spPr>
        <a:xfrm>
          <a:off x="2336806" y="1403700"/>
          <a:ext cx="2104704" cy="21046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Retraining</a:t>
          </a:r>
          <a:endParaRPr lang="en-US" sz="2100" b="1" kern="1200" dirty="0"/>
        </a:p>
      </dsp:txBody>
      <dsp:txXfrm>
        <a:off x="2645033" y="1711922"/>
        <a:ext cx="1488250" cy="1488230"/>
      </dsp:txXfrm>
    </dsp:sp>
    <dsp:sp modelId="{32541BD8-1DBB-43D5-8D80-38B779D452B5}">
      <dsp:nvSpPr>
        <dsp:cNvPr id="0" name=""/>
        <dsp:cNvSpPr/>
      </dsp:nvSpPr>
      <dsp:spPr>
        <a:xfrm>
          <a:off x="3418835" y="0"/>
          <a:ext cx="2104704" cy="21046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Career</a:t>
          </a:r>
          <a:endParaRPr lang="en-US" sz="2100" b="1" kern="1200" dirty="0"/>
        </a:p>
      </dsp:txBody>
      <dsp:txXfrm>
        <a:off x="3727062" y="308222"/>
        <a:ext cx="1488250" cy="1488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01328-217C-4260-83E1-264DA3CAEA19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Demographics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7F5DF-E679-4178-A65E-4950842C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58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30205-288E-4AB0-AED3-2C919926E92B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Demographics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9EA4A-43A9-4D55-86EA-8760FF56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7868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EA4A-43A9-4D55-86EA-8760FF560EB0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Demographics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4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j0403460.jp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8345" y="297409"/>
            <a:ext cx="3914488" cy="3131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D35D-32C4-41DD-86A6-E9F9D92C77E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D35D-32C4-41DD-86A6-E9F9D92C77E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2757-7AE4-46A8-9941-716C56E04FDB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01AC-0510-4FC7-80EE-0A2832E7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1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>
            <a:lvl1pPr algn="ctr">
              <a:defRPr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D35D-32C4-41DD-86A6-E9F9D92C77E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D35D-32C4-41DD-86A6-E9F9D92C77E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D35D-32C4-41DD-86A6-E9F9D92C77E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D35D-32C4-41DD-86A6-E9F9D92C77E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D35D-32C4-41DD-86A6-E9F9D92C77E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D35D-32C4-41DD-86A6-E9F9D92C77E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D35D-32C4-41DD-86A6-E9F9D92C77E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D35D-32C4-41DD-86A6-E9F9D92C77E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217D35D-32C4-41DD-86A6-E9F9D92C77E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667000"/>
            <a:ext cx="3496235" cy="143883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College</a:t>
            </a:r>
            <a:br>
              <a:rPr lang="en-US" dirty="0" smtClean="0"/>
            </a:br>
            <a:r>
              <a:rPr lang="en-US" dirty="0" smtClean="0"/>
              <a:t>Demographics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5181600"/>
            <a:ext cx="3309803" cy="500109"/>
          </a:xfrm>
        </p:spPr>
        <p:txBody>
          <a:bodyPr>
            <a:normAutofit/>
          </a:bodyPr>
          <a:lstStyle/>
          <a:p>
            <a:pPr algn="ctr"/>
            <a:r>
              <a:rPr lang="en-US" sz="1400" dirty="0" smtClean="0"/>
              <a:t>Laurel County Community College</a:t>
            </a:r>
            <a:endParaRPr lang="en-US" sz="1400" dirty="0"/>
          </a:p>
        </p:txBody>
      </p:sp>
      <p:pic>
        <p:nvPicPr>
          <p:cNvPr id="4" name="Picture 3" descr="j0403460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8600" y="228600"/>
            <a:ext cx="3914488" cy="3131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00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effectLst/>
              </a:rPr>
              <a:t>Student Population</a:t>
            </a:r>
            <a:endParaRPr lang="en-US" sz="5400" dirty="0"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317267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00000"/>
                </a:solidFill>
                <a:latin typeface="Century Gothic"/>
              </a:rPr>
              <a:t>Community Colleges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00000"/>
                </a:solidFill>
                <a:latin typeface="Century Gothic"/>
              </a:rPr>
              <a:t>Help people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00000"/>
                </a:solidFill>
                <a:latin typeface="Century Gothic"/>
              </a:rPr>
              <a:t>Learn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00000"/>
                </a:solidFill>
                <a:latin typeface="Century Gothic"/>
              </a:rPr>
              <a:t>Acquire skills 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00000"/>
                </a:solidFill>
                <a:latin typeface="Century Gothic"/>
              </a:rPr>
              <a:t>Improve lives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00000"/>
                </a:solidFill>
                <a:latin typeface="Century Gothic"/>
              </a:rPr>
              <a:t>Involve local community</a:t>
            </a:r>
          </a:p>
        </p:txBody>
      </p:sp>
    </p:spTree>
    <p:extLst>
      <p:ext uri="{BB962C8B-B14F-4D97-AF65-F5344CB8AC3E}">
        <p14:creationId xmlns:p14="http://schemas.microsoft.com/office/powerpoint/2010/main" val="35017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smtClean="0">
                <a:solidFill>
                  <a:srgbClr val="000000"/>
                </a:solidFill>
                <a:latin typeface="Century Gothic"/>
              </a:rPr>
              <a:t>Educational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dirty="0" smtClean="0">
                <a:solidFill>
                  <a:srgbClr val="000000"/>
                </a:solidFill>
                <a:latin typeface="Century Gothic"/>
              </a:rPr>
              <a:t>Transfer to a four-year institution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00000"/>
                </a:solidFill>
                <a:latin typeface="Century Gothic"/>
              </a:rPr>
              <a:t>Complete an Associate degree 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00000"/>
                </a:solidFill>
                <a:latin typeface="Century Gothic"/>
              </a:rPr>
              <a:t>Obtain a career diploma or certificate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00000"/>
                </a:solidFill>
                <a:latin typeface="Century Gothic"/>
              </a:rPr>
              <a:t>Complete high school (GED)</a:t>
            </a:r>
          </a:p>
        </p:txBody>
      </p:sp>
    </p:spTree>
    <p:extLst>
      <p:ext uri="{BB962C8B-B14F-4D97-AF65-F5344CB8AC3E}">
        <p14:creationId xmlns:p14="http://schemas.microsoft.com/office/powerpoint/2010/main" val="153745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entury Gothic"/>
              </a:rPr>
              <a:t>Impact to Community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dirty="0">
                <a:solidFill>
                  <a:srgbClr val="000000"/>
                </a:solidFill>
                <a:latin typeface="Century Gothic"/>
              </a:rPr>
              <a:t>Workforce</a:t>
            </a:r>
            <a:r>
              <a:rPr lang="en-US" b="1" i="0" u="none" strike="noStrike" baseline="0" dirty="0" smtClean="0">
                <a:solidFill>
                  <a:srgbClr val="4F81BD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entury Gothic"/>
              </a:rPr>
              <a:t>Development</a:t>
            </a:r>
          </a:p>
          <a:p>
            <a:pPr marR="0" lvl="0" rtl="0"/>
            <a:r>
              <a:rPr lang="en-US" b="1" dirty="0">
                <a:solidFill>
                  <a:srgbClr val="000000"/>
                </a:solidFill>
                <a:latin typeface="Century Gothic"/>
              </a:rPr>
              <a:t>Economic</a:t>
            </a:r>
            <a:r>
              <a:rPr lang="en-US" b="1" i="0" u="none" strike="noStrike" baseline="0" dirty="0" smtClean="0">
                <a:solidFill>
                  <a:srgbClr val="4F81BD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entury Gothic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0981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rgbClr val="000000"/>
                </a:solidFill>
                <a:latin typeface="Century Gothic"/>
              </a:rPr>
              <a:t>Types of Education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dirty="0">
                <a:solidFill>
                  <a:srgbClr val="000000"/>
                </a:solidFill>
                <a:latin typeface="Century Gothic"/>
              </a:rPr>
              <a:t>Credit</a:t>
            </a:r>
          </a:p>
          <a:p>
            <a:pPr marR="0" lvl="0" rtl="0"/>
            <a:r>
              <a:rPr lang="en-US" b="1" dirty="0">
                <a:solidFill>
                  <a:srgbClr val="000000"/>
                </a:solidFill>
                <a:latin typeface="Century Gothic"/>
              </a:rPr>
              <a:t>Non-Credit</a:t>
            </a:r>
            <a:r>
              <a:rPr lang="en-US" b="1" i="0" u="none" strike="noStrike" baseline="0" dirty="0" smtClean="0">
                <a:solidFill>
                  <a:srgbClr val="4F81BD"/>
                </a:solidFill>
                <a:latin typeface="Times New Roman"/>
              </a:rPr>
              <a:t> </a:t>
            </a:r>
          </a:p>
          <a:p>
            <a:pPr marR="0" lvl="0" rtl="0"/>
            <a:r>
              <a:rPr lang="en-US" b="1" dirty="0">
                <a:solidFill>
                  <a:srgbClr val="000000"/>
                </a:solidFill>
                <a:latin typeface="Century Gothic"/>
              </a:rPr>
              <a:t>Retraining</a:t>
            </a:r>
            <a:r>
              <a:rPr lang="en-US" b="1" i="0" u="none" strike="noStrike" baseline="0" dirty="0" smtClean="0">
                <a:solidFill>
                  <a:srgbClr val="4F81BD"/>
                </a:solidFill>
                <a:latin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086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150</TotalTime>
  <Words>60</Words>
  <Application>Microsoft Office PowerPoint</Application>
  <PresentationFormat>On-screen Show (4:3)</PresentationFormat>
  <Paragraphs>26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College Demographics</vt:lpstr>
      <vt:lpstr>Student Population</vt:lpstr>
      <vt:lpstr>Community Colleges</vt:lpstr>
      <vt:lpstr>Educational Goals</vt:lpstr>
      <vt:lpstr>Impact to Community</vt:lpstr>
      <vt:lpstr>Types of Education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GO! Series</dc:creator>
  <cp:lastModifiedBy>Soumya</cp:lastModifiedBy>
  <cp:revision>20</cp:revision>
  <dcterms:created xsi:type="dcterms:W3CDTF">2010-03-29T17:55:56Z</dcterms:created>
  <dcterms:modified xsi:type="dcterms:W3CDTF">2013-05-29T22:52:21Z</dcterms:modified>
</cp:coreProperties>
</file>