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3" r:id="rId4"/>
    <p:sldId id="258" r:id="rId5"/>
    <p:sldId id="259" r:id="rId6"/>
    <p:sldId id="257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B84FB5-5FB8-49B9-8F6C-8BF3951D3628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E0CEFF-0D83-4CB0-B94A-E6DD06BE6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doors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84FB5-5FB8-49B9-8F6C-8BF3951D3628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E0CEFF-0D83-4CB0-B94A-E6DD06BE6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doors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84FB5-5FB8-49B9-8F6C-8BF3951D3628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E0CEFF-0D83-4CB0-B94A-E6DD06BE6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doors dir="ver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7BAFB3-415B-404C-8A7A-FF1528F75475}" type="datetimeFigureOut">
              <a:rPr lang="en-US" smtClean="0">
                <a:solidFill>
                  <a:prstClr val="white"/>
                </a:solidFill>
              </a:rPr>
              <a:pPr/>
              <a:t>5/15/2013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68CA17-D440-4D02-B7C4-3C33360E325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750">
        <p14:doors dir="ver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7BAFB3-415B-404C-8A7A-FF1528F75475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72A376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68CA17-D440-4D02-B7C4-3C33360E3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doors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84FB5-5FB8-49B9-8F6C-8BF3951D3628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E0CEFF-0D83-4CB0-B94A-E6DD06BE6E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doors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84FB5-5FB8-49B9-8F6C-8BF3951D3628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E0CEFF-0D83-4CB0-B94A-E6DD06BE6E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doors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84FB5-5FB8-49B9-8F6C-8BF3951D3628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E0CEFF-0D83-4CB0-B94A-E6DD06BE6EA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doors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84FB5-5FB8-49B9-8F6C-8BF3951D3628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E0CEFF-0D83-4CB0-B94A-E6DD06BE6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doors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84FB5-5FB8-49B9-8F6C-8BF3951D3628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E0CEFF-0D83-4CB0-B94A-E6DD06BE6EA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doors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84FB5-5FB8-49B9-8F6C-8BF3951D3628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E0CEFF-0D83-4CB0-B94A-E6DD06BE6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doors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5B84FB5-5FB8-49B9-8F6C-8BF3951D3628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E0CEFF-0D83-4CB0-B94A-E6DD06BE6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doors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B84FB5-5FB8-49B9-8F6C-8BF3951D3628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E0CEFF-0D83-4CB0-B94A-E6DD06BE6EA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doors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5B84FB5-5FB8-49B9-8F6C-8BF3951D3628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0E0CEFF-0D83-4CB0-B94A-E6DD06BE6EA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750">
        <p14:doors dir="vert"/>
      </p:transition>
    </mc:Choice>
    <mc:Fallback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37BAFB3-415B-404C-8A7A-FF1528F75475}" type="datetimeFigureOut">
              <a:rPr lang="en-US" smtClean="0">
                <a:solidFill>
                  <a:prstClr val="black"/>
                </a:solidFill>
              </a:rPr>
              <a:pPr/>
              <a:t>5/15/2013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68CA17-D440-4D02-B7C4-3C33360E325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mc:AlternateContent xmlns:mc="http://schemas.openxmlformats.org/markup-compatibility/2006">
    <mc:Choice xmlns:p14="http://schemas.microsoft.com/office/powerpoint/2010/main" Requires="p14">
      <p:transition spd="slow" p14:dur="1750">
        <p14:doors dir="vert"/>
      </p:transition>
    </mc:Choice>
    <mc:Fallback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commitment to environmental stewardship</a:t>
            </a:r>
          </a:p>
          <a:p>
            <a:pPr lvl="0"/>
            <a:r>
              <a:rPr lang="en-US" dirty="0"/>
              <a:t>A raised awareness of local culture</a:t>
            </a:r>
          </a:p>
          <a:p>
            <a:pPr lvl="0"/>
            <a:r>
              <a:rPr lang="en-US" dirty="0"/>
              <a:t>A travel agenda that reduces threats to wildlife and watershed</a:t>
            </a:r>
          </a:p>
          <a:p>
            <a:pPr lvl="0"/>
            <a:r>
              <a:rPr lang="en-US" dirty="0"/>
              <a:t>A responsible approach to minimizing the impact of </a:t>
            </a:r>
            <a:r>
              <a:rPr lang="en-US" dirty="0" smtClean="0"/>
              <a:t>tourism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Ecotourism?</a:t>
            </a:r>
            <a:endParaRPr lang="en-US" dirty="0"/>
          </a:p>
        </p:txBody>
      </p:sp>
      <p:pic>
        <p:nvPicPr>
          <p:cNvPr id="6" name="Picture 2" descr="J:\My Documents\Pictures\Kauai\Miscellaneous\P1010572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3943350"/>
            <a:ext cx="3886200" cy="2914650"/>
          </a:xfrm>
          <a:prstGeom prst="rect">
            <a:avLst/>
          </a:prstGeom>
          <a:noFill/>
          <a:effectLst>
            <a:softEdge rad="635000"/>
          </a:effectLst>
        </p:spPr>
      </p:pic>
      <p:pic>
        <p:nvPicPr>
          <p:cNvPr id="7" name="Picture 2" descr="J:\My Documents\Pictures\Kauai\Miscellaneous\P1010572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628900" y="3943350"/>
            <a:ext cx="3886200" cy="2914650"/>
          </a:xfrm>
          <a:prstGeom prst="rect">
            <a:avLst/>
          </a:prstGeom>
          <a:noFill/>
          <a:effectLst>
            <a:softEdge rad="635000"/>
          </a:effectLst>
        </p:spPr>
      </p:pic>
      <p:pic>
        <p:nvPicPr>
          <p:cNvPr id="8" name="Picture 2" descr="J:\My Documents\Pictures\Kauai\Miscellaneous\P1010572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257800" y="3943350"/>
            <a:ext cx="3886200" cy="2914650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10" name="Rectangle 9"/>
          <p:cNvSpPr/>
          <p:nvPr/>
        </p:nvSpPr>
        <p:spPr>
          <a:xfrm>
            <a:off x="0" y="1143000"/>
            <a:ext cx="9144000" cy="76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3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19800"/>
            <a:ext cx="9144000" cy="838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Eco </a:t>
            </a:r>
            <a:r>
              <a:rPr lang="en-US" dirty="0" smtClean="0">
                <a:solidFill>
                  <a:schemeClr val="tx1"/>
                </a:solidFill>
              </a:rPr>
              <a:t>Tours Division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15000"/>
            <a:ext cx="9144000" cy="53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Lehua Adventure Tours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Explore a purifying wash of the sea at a small hidden </a:t>
            </a:r>
            <a:r>
              <a:rPr lang="en-US" dirty="0" smtClean="0"/>
              <a:t>beach</a:t>
            </a:r>
          </a:p>
          <a:p>
            <a:r>
              <a:rPr lang="en-US" dirty="0" smtClean="0"/>
              <a:t>Offered Tuesdays and</a:t>
            </a:r>
            <a:r>
              <a:rPr lang="en-US" baseline="0" dirty="0" smtClean="0"/>
              <a:t> Thursdays one hour before sunset, weather permitting</a:t>
            </a:r>
          </a:p>
          <a:p>
            <a:r>
              <a:rPr lang="en-US" baseline="0" dirty="0" smtClean="0"/>
              <a:t>Fee: $30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Spiritual Sea Cleanse</a:t>
            </a:r>
            <a:endParaRPr lang="en-US" dirty="0"/>
          </a:p>
        </p:txBody>
      </p:sp>
      <p:pic>
        <p:nvPicPr>
          <p:cNvPr id="5" name="Content Placeholder 4" descr="P1010316.JPG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48200" y="2230744"/>
            <a:ext cx="4038600" cy="3026750"/>
          </a:xfr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893190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7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Snorkeling with Sea Turtles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Explore the underwater beauty of the islands without disturbing this protected </a:t>
            </a:r>
            <a:r>
              <a:rPr lang="en-US"/>
              <a:t>sea </a:t>
            </a:r>
            <a:r>
              <a:rPr lang="en-US" smtClean="0"/>
              <a:t>creature</a:t>
            </a:r>
            <a:endParaRPr lang="en-US" dirty="0"/>
          </a:p>
        </p:txBody>
      </p:sp>
      <p:pic>
        <p:nvPicPr>
          <p:cNvPr id="5" name="Content Placeholder 7" descr="turtle.jpg"/>
          <p:cNvPicPr>
            <a:picLocks noGrp="1" noChangeAspect="1"/>
          </p:cNvPicPr>
          <p:nvPr>
            <p:ph sz="half" idx="1"/>
          </p:nvPr>
        </p:nvPicPr>
        <p:blipFill>
          <a:blip r:embed="rId2" cstate="email"/>
          <a:stretch>
            <a:fillRect/>
          </a:stretch>
        </p:blipFill>
        <p:spPr>
          <a:xfrm>
            <a:off x="914400" y="520556"/>
            <a:ext cx="7480300" cy="4080163"/>
          </a:xfrm>
          <a:ln w="57150"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79307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7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ancient and endangered plant species on this special one-mile hike through densely forested vegetation. Wednesdays from 1:00 to 5:00 p.m.</a:t>
            </a:r>
          </a:p>
          <a:p>
            <a:endParaRPr lang="en-US" dirty="0"/>
          </a:p>
        </p:txBody>
      </p:sp>
      <p:pic>
        <p:nvPicPr>
          <p:cNvPr id="5" name="Picture Placeholder 8" descr="PICT0199.JPG"/>
          <p:cNvPicPr>
            <a:picLocks noGrp="1" noChangeAspect="1"/>
          </p:cNvPicPr>
          <p:nvPr>
            <p:ph type="pic" idx="1"/>
          </p:nvPr>
        </p:nvPicPr>
        <p:blipFill>
          <a:blip r:embed="rId2" cstate="email"/>
          <a:srcRect l="72" r="72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Native Hawaii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0833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7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Lehua</a:t>
            </a:r>
            <a:r>
              <a:rPr lang="en-US" dirty="0" smtClean="0"/>
              <a:t> </a:t>
            </a:r>
            <a:r>
              <a:rPr lang="en-US" dirty="0" smtClean="0"/>
              <a:t>Eco </a:t>
            </a:r>
            <a:r>
              <a:rPr lang="en-US" dirty="0" smtClean="0"/>
              <a:t>Day Tours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922712" y="2931712"/>
            <a:ext cx="5221287" cy="27832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A member of the Hawaii Ecotourism Association and 2010 winner for the HEA </a:t>
            </a:r>
            <a:r>
              <a:rPr lang="en-US" sz="2800" dirty="0" err="1" smtClean="0"/>
              <a:t>Ecotour</a:t>
            </a:r>
            <a:r>
              <a:rPr lang="en-US" sz="2800" dirty="0" smtClean="0"/>
              <a:t> of the Year</a:t>
            </a:r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7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ours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</TotalTime>
  <Words>133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Concourse</vt:lpstr>
      <vt:lpstr>1_Concourse</vt:lpstr>
      <vt:lpstr>What is Ecotourism?</vt:lpstr>
      <vt:lpstr>Eco Tours Division</vt:lpstr>
      <vt:lpstr>Spiritual Sea Cleanse</vt:lpstr>
      <vt:lpstr>Snorkeling with Sea Turtles</vt:lpstr>
      <vt:lpstr>Native Hawaii</vt:lpstr>
      <vt:lpstr>Lehua Eco Day Tours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Ecotourism?</dc:title>
  <dc:creator>GO! Series</dc:creator>
  <cp:lastModifiedBy>Soumya</cp:lastModifiedBy>
  <cp:revision>17</cp:revision>
  <dcterms:created xsi:type="dcterms:W3CDTF">2009-12-12T19:38:20Z</dcterms:created>
  <dcterms:modified xsi:type="dcterms:W3CDTF">2013-05-15T22:27:31Z</dcterms:modified>
</cp:coreProperties>
</file>