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oumya" initials="S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5-21T11:20:48.376" idx="3">
    <p:pos x="10" y="10"/>
    <p:text>Comprehensive List!
Allow time to cover these.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5-21T10:55:07.237" idx="4">
    <p:pos x="1551" y="1709"/>
    <p:text>What kind of directors?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3-05-21T11:00:07.523" idx="6">
    <p:pos x="1116" y="2519"/>
    <p:text>Is the word "agreement" necessary?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5/21/2013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Entertainment Basics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C8C09-5064-4977-A1B7-1C2B6DEA0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11820"/>
      </p:ext>
    </p:extLst>
  </p:cSld>
  <p:clrMap bg1="lt1" tx1="dk1" bg2="lt2" tx2="dk2" accent1="accent1" accent2="accent2" accent3="accent3" accent4="accent4" accent5="accent5" accent6="accent6" hlink="hlink" folHlink="folHlink"/>
  <p:hf sldNum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5/21/2013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Entertainment Basics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49D7C-4EEB-478A-BAEE-6611765D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24955"/>
      </p:ext>
    </p:extLst>
  </p:cSld>
  <p:clrMap bg1="lt1" tx1="dk1" bg2="lt2" tx2="dk2" accent1="accent1" accent2="accent2" accent3="accent3" accent4="accent4" accent5="accent5" accent6="accent6" hlink="hlink" folHlink="folHlink"/>
  <p:hf sldNum="0"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5/21/2013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Entertainment Basics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9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4BE1-F9DE-476A-B91B-843E0A28CE4D}" type="datetime1">
              <a:rPr lang="en-US" smtClean="0"/>
              <a:t>5/21/2013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F431-7FA2-44E0-AAC0-279258B77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5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CE0C-0FB8-4249-A6E5-BBEE34C2E1D2}" type="datetime1">
              <a:rPr lang="en-US" smtClean="0"/>
              <a:t>5/21/2013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F431-7FA2-44E0-AAC0-279258B77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5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BFED-5EC5-456C-BFF6-FBBF048E02AB}" type="datetime1">
              <a:rPr lang="en-US" smtClean="0"/>
              <a:t>5/21/2013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F431-7FA2-44E0-AAC0-279258B77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9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3D32-8F62-4D03-8496-3F30DE403B00}" type="datetime1">
              <a:rPr lang="en-US" smtClean="0"/>
              <a:t>5/21/2013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F431-7FA2-44E0-AAC0-279258B77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2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8190-D289-4247-9C69-493EAC1EB0EA}" type="datetime1">
              <a:rPr lang="en-US" smtClean="0"/>
              <a:t>5/21/2013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F431-7FA2-44E0-AAC0-279258B77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0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2F61-CE11-4BA0-8422-6AC8F9829A65}" type="datetime1">
              <a:rPr lang="en-US" smtClean="0"/>
              <a:t>5/21/2013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F431-7FA2-44E0-AAC0-279258B77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56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A261-AA15-4625-A0DA-62C37D5FA81E}" type="datetime1">
              <a:rPr lang="en-US" smtClean="0"/>
              <a:t>5/21/2013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F431-7FA2-44E0-AAC0-279258B77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9769-D115-4DAA-8429-666481E232D2}" type="datetime1">
              <a:rPr lang="en-US" smtClean="0"/>
              <a:t>5/21/2013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F431-7FA2-44E0-AAC0-279258B77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B4FA-A5FC-4035-889F-B9F7725EF642}" type="datetime1">
              <a:rPr lang="en-US" smtClean="0"/>
              <a:t>5/21/2013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F431-7FA2-44E0-AAC0-279258B77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0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90646-9C24-4C30-9039-B58AE25E8041}" type="datetime1">
              <a:rPr lang="en-US" smtClean="0"/>
              <a:t>5/21/2013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F431-7FA2-44E0-AAC0-279258B77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4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D699-9BE3-4A64-8C45-FB03EAB0B3D3}" type="datetime1">
              <a:rPr lang="en-US" smtClean="0"/>
              <a:t>5/21/2013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9F431-7FA2-44E0-AAC0-279258B77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9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40000"/>
                <a:satMod val="350000"/>
              </a:schemeClr>
            </a:gs>
            <a:gs pos="73000">
              <a:schemeClr val="accent1">
                <a:lumMod val="20000"/>
                <a:lumOff val="8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1D54-6EB2-41FE-B16F-3C760241DC66}" type="datetime1">
              <a:rPr lang="en-US" smtClean="0"/>
              <a:t>5/21/2013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9F431-7FA2-44E0-AAC0-279258B77E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26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Entertainment Law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DeLong Grant Law Partners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9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Distribution</a:t>
            </a:r>
          </a:p>
          <a:p>
            <a:r>
              <a:rPr lang="en-US" dirty="0" smtClean="0"/>
              <a:t>Rights clearance</a:t>
            </a:r>
          </a:p>
          <a:p>
            <a:r>
              <a:rPr lang="en-US" dirty="0" smtClean="0"/>
              <a:t>Publicity issues</a:t>
            </a:r>
          </a:p>
          <a:p>
            <a:r>
              <a:rPr lang="en-US" dirty="0" smtClean="0"/>
              <a:t>Title interpretation</a:t>
            </a:r>
          </a:p>
          <a:p>
            <a:r>
              <a:rPr lang="en-US" dirty="0" smtClean="0"/>
              <a:t>Structuring production</a:t>
            </a:r>
          </a:p>
          <a:p>
            <a:r>
              <a:rPr lang="en-US" dirty="0" smtClean="0"/>
              <a:t>Financing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Life story rights</a:t>
            </a:r>
          </a:p>
          <a:p>
            <a:r>
              <a:rPr lang="en-US" dirty="0" smtClean="0"/>
              <a:t>Optioning</a:t>
            </a:r>
          </a:p>
          <a:p>
            <a:r>
              <a:rPr lang="en-US" dirty="0" smtClean="0"/>
              <a:t>Investors</a:t>
            </a:r>
          </a:p>
          <a:p>
            <a:r>
              <a:rPr lang="en-US" dirty="0" smtClean="0"/>
              <a:t>Union and Guild</a:t>
            </a:r>
          </a:p>
          <a:p>
            <a:r>
              <a:rPr lang="en-US" dirty="0" smtClean="0"/>
              <a:t>Error and omission</a:t>
            </a:r>
          </a:p>
          <a:p>
            <a:r>
              <a:rPr lang="en-US" dirty="0" smtClean="0"/>
              <a:t>Underlying rights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Counseling and Representing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Actors</a:t>
            </a:r>
          </a:p>
          <a:p>
            <a:r>
              <a:rPr lang="en-US" dirty="0" smtClean="0"/>
              <a:t>Writers</a:t>
            </a:r>
          </a:p>
          <a:p>
            <a:r>
              <a:rPr lang="en-US" dirty="0" smtClean="0"/>
              <a:t>Directors</a:t>
            </a:r>
          </a:p>
          <a:p>
            <a:r>
              <a:rPr lang="en-US" dirty="0" smtClean="0"/>
              <a:t>Producers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1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Intellectual Property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Copyright</a:t>
            </a:r>
          </a:p>
          <a:p>
            <a:r>
              <a:rPr lang="en-US" dirty="0" smtClean="0"/>
              <a:t>Patent</a:t>
            </a:r>
          </a:p>
          <a:p>
            <a:r>
              <a:rPr lang="en-US" dirty="0" smtClean="0"/>
              <a:t>Trademark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97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Recording Agreements and Licensing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Recording agreements</a:t>
            </a:r>
          </a:p>
          <a:p>
            <a:r>
              <a:rPr lang="en-US" dirty="0" smtClean="0"/>
              <a:t>Touring agreements</a:t>
            </a:r>
          </a:p>
          <a:p>
            <a:r>
              <a:rPr lang="en-US" dirty="0" smtClean="0"/>
              <a:t>Music licenses</a:t>
            </a:r>
          </a:p>
          <a:p>
            <a:r>
              <a:rPr lang="en-US" dirty="0" smtClean="0"/>
              <a:t>Production agreements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7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Royalties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performances</a:t>
            </a:r>
          </a:p>
          <a:p>
            <a:r>
              <a:rPr lang="en-US" dirty="0" smtClean="0"/>
              <a:t>Mechanical</a:t>
            </a:r>
          </a:p>
          <a:p>
            <a:r>
              <a:rPr lang="en-US" dirty="0" smtClean="0"/>
              <a:t>Synchronization fees</a:t>
            </a:r>
          </a:p>
          <a:p>
            <a:r>
              <a:rPr lang="en-US" dirty="0" smtClean="0"/>
              <a:t>Print music income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64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68</Words>
  <Application>Microsoft Office PowerPoint</Application>
  <PresentationFormat>On-screen Show (4:3)</PresentationFormat>
  <Paragraphs>36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Entertainment Law Basics</vt:lpstr>
      <vt:lpstr>Film</vt:lpstr>
      <vt:lpstr>Counseling and Representing</vt:lpstr>
      <vt:lpstr>Intellectual Property Protection</vt:lpstr>
      <vt:lpstr>Recording Agreements and Licensing</vt:lpstr>
      <vt:lpstr>Royalties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Entertainment Law Basics</dc:title>
  <dc:creator>GO! Series</dc:creator>
  <cp:lastModifiedBy>Soumya</cp:lastModifiedBy>
  <cp:revision>14</cp:revision>
  <dcterms:created xsi:type="dcterms:W3CDTF">2010-01-13T06:37:30Z</dcterms:created>
  <dcterms:modified xsi:type="dcterms:W3CDTF">2013-05-21T16:41:02Z</dcterms:modified>
  <cp:contentStatus/>
</cp:coreProperties>
</file>