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13B2-5DAA-4A3F-B0AE-FBD6D702ECF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Filing Procedures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1B5E-14D6-411E-8817-524984DD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1692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F60C-66A7-45BF-A99F-3646B09E9E3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Filing Procedures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7F57-41C0-4175-8DB6-87DCD3F2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33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ending date is the</a:t>
            </a:r>
            <a:r>
              <a:rPr lang="en-US" baseline="0" dirty="0" smtClean="0"/>
              <a:t> actual date that the case is closed. Until then, leave the ending date blank.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7F57-41C0-4175-8DB6-87DCD3F213F2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5995E6-D74B-4AA4-AF9F-8BE196EE2B20}" type="datetime1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Filing Procedures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9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87F57-41C0-4175-8DB6-87DCD3F213F2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DFFE128-C430-43FF-9627-75F060CDDCBC}" type="datetime1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Filing Procedures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3657600" y="3352800"/>
            <a:ext cx="1828800" cy="1828800"/>
          </a:xfrm>
          <a:prstGeom prst="ellipse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itchFamily="2" charset="2"/>
              <a:buChar char="ü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741024" y="5181600"/>
            <a:ext cx="914400" cy="914400"/>
          </a:xfrm>
          <a:prstGeom prst="ellipse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2">
                <a:tint val="80000"/>
                <a:satMod val="300000"/>
              </a:schemeClr>
            </a:gs>
            <a:gs pos="25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5DC9-894E-4701-ACBA-A1C50A081126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Filing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DeLong Grant Law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these three parts in the number</a:t>
            </a:r>
          </a:p>
          <a:p>
            <a:pPr lvl="1"/>
            <a:r>
              <a:rPr lang="en-US" dirty="0" smtClean="0"/>
              <a:t>Client last name</a:t>
            </a:r>
          </a:p>
          <a:p>
            <a:pPr lvl="1"/>
            <a:r>
              <a:rPr lang="en-US" dirty="0" smtClean="0"/>
              <a:t>Date file opened</a:t>
            </a:r>
          </a:p>
          <a:p>
            <a:pPr lvl="1"/>
            <a:r>
              <a:rPr lang="en-US" dirty="0" smtClean="0"/>
              <a:t>Date file completed (if applicable)</a:t>
            </a:r>
          </a:p>
          <a:p>
            <a:r>
              <a:rPr lang="en-US" dirty="0" smtClean="0"/>
              <a:t>Example: DeLong_01-15-2014_10-14-2016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0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Hardcopy 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reference number on all pages of the legal document</a:t>
            </a:r>
          </a:p>
          <a:p>
            <a:pPr lvl="1"/>
            <a:r>
              <a:rPr lang="en-US" dirty="0" smtClean="0"/>
              <a:t>Place the number in the upper right corner</a:t>
            </a:r>
          </a:p>
          <a:p>
            <a:pPr lvl="1"/>
            <a:r>
              <a:rPr lang="en-US" dirty="0" smtClean="0"/>
              <a:t>Add the date completed when the case is closed.</a:t>
            </a:r>
          </a:p>
          <a:p>
            <a:r>
              <a:rPr lang="en-US" dirty="0" smtClean="0"/>
              <a:t>Retain a copy of the document for your personal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4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reference number for the file name</a:t>
            </a:r>
          </a:p>
          <a:p>
            <a:r>
              <a:rPr lang="en-US" dirty="0" smtClean="0"/>
              <a:t>Save a copy of the file to the company database</a:t>
            </a:r>
          </a:p>
          <a:p>
            <a:pPr lvl="1"/>
            <a:r>
              <a:rPr lang="en-US" dirty="0" smtClean="0"/>
              <a:t>Require authorized employees to use a Login to view the file</a:t>
            </a:r>
          </a:p>
          <a:p>
            <a:pPr lvl="1"/>
            <a:r>
              <a:rPr lang="en-US" dirty="0" smtClean="0"/>
              <a:t>Lock the file after any changes are made  </a:t>
            </a:r>
          </a:p>
        </p:txBody>
      </p:sp>
    </p:spTree>
    <p:extLst>
      <p:ext uri="{BB962C8B-B14F-4D97-AF65-F5344CB8AC3E}">
        <p14:creationId xmlns:p14="http://schemas.microsoft.com/office/powerpoint/2010/main" val="94314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5562600" cy="3200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All changes are effective immediately. Direct questions to the support team.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53716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 Template</Template>
  <TotalTime>116</TotalTime>
  <Words>157</Words>
  <Application>Microsoft Office PowerPoint</Application>
  <PresentationFormat>On-screen Show (4:3)</PresentationFormat>
  <Paragraphs>27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Meeting Template</vt:lpstr>
      <vt:lpstr>New Filing Procedures</vt:lpstr>
      <vt:lpstr>Referencing Number System</vt:lpstr>
      <vt:lpstr>Hardcopy Filing</vt:lpstr>
      <vt:lpstr>Digital Filing</vt:lpstr>
      <vt:lpstr>Summary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</dc:creator>
  <cp:lastModifiedBy>Soumya</cp:lastModifiedBy>
  <cp:revision>7</cp:revision>
  <dcterms:created xsi:type="dcterms:W3CDTF">2013-05-20T23:53:40Z</dcterms:created>
  <dcterms:modified xsi:type="dcterms:W3CDTF">2013-05-21T01:50:36Z</dcterms:modified>
</cp:coreProperties>
</file>