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photoAlbum showCaptions="1"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3F7BC-F6E4-4991-98A5-46FEF599C0DE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Jazz Album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371BD-49BC-4292-9600-842F2C1E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555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306A7-663E-4D01-8F39-34CA246D2387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Jazz Album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19BC-AB78-46B9-B21D-0B5194C80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2217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19BC-AB78-46B9-B21D-0B5194C80BA1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7BC466-BBF3-46B3-BC60-6CBC87E7FF0A}" type="datetime1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Jazz Album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16C7364-2F2B-41ED-8B1F-942DAC2ECCA3}" type="datetimeFigureOut">
              <a:rPr lang="en-US" smtClean="0"/>
              <a:t>5/4/2014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1A5ED6-BA73-47CA-8D6A-AB2AD7AD0D2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t="-43000" b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Jazz Photo Album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Oceans Music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6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2757488" y="685800"/>
            <a:ext cx="3629025" cy="5867400"/>
            <a:chOff x="2757488" y="685800"/>
            <a:chExt cx="3629025" cy="5867400"/>
          </a:xfrm>
        </p:grpSpPr>
        <p:pic>
          <p:nvPicPr>
            <p:cNvPr id="2" name="Picture 1" descr="p05B_Jazz1"/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488" y="685800"/>
              <a:ext cx="362902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757488" y="6210300"/>
              <a:ext cx="362902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Tenor Saxophone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5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2378075" y="685800"/>
            <a:ext cx="4387850" cy="5867400"/>
            <a:chOff x="2378075" y="685800"/>
            <a:chExt cx="4387850" cy="5867400"/>
          </a:xfrm>
        </p:grpSpPr>
        <p:pic>
          <p:nvPicPr>
            <p:cNvPr id="2" name="Picture 1" descr="p05B_Jazz2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075" y="685800"/>
              <a:ext cx="438785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378075" y="6210300"/>
              <a:ext cx="43878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Bass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78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835025"/>
            <a:ext cx="7772400" cy="5567363"/>
            <a:chOff x="685800" y="835025"/>
            <a:chExt cx="7772400" cy="5567363"/>
          </a:xfrm>
        </p:grpSpPr>
        <p:pic>
          <p:nvPicPr>
            <p:cNvPr id="2" name="Picture 1" descr="p05B_Jazz3"/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835025"/>
              <a:ext cx="7772400" cy="5186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059488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Trumpet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61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2779713" y="685800"/>
            <a:ext cx="3584575" cy="5867400"/>
            <a:chOff x="2779713" y="685800"/>
            <a:chExt cx="3584575" cy="5867400"/>
          </a:xfrm>
        </p:grpSpPr>
        <p:pic>
          <p:nvPicPr>
            <p:cNvPr id="2" name="Picture 1" descr="p05B_Jazz4"/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3" y="685800"/>
              <a:ext cx="358457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2779713" y="6210300"/>
              <a:ext cx="358457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Alto Saxophone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10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838200"/>
            <a:ext cx="7772400" cy="5561013"/>
            <a:chOff x="685800" y="838200"/>
            <a:chExt cx="7772400" cy="5561013"/>
          </a:xfrm>
        </p:grpSpPr>
        <p:pic>
          <p:nvPicPr>
            <p:cNvPr id="2" name="Picture 1" descr="p05B_Jazz5"/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838200"/>
              <a:ext cx="7772400" cy="5180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05631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p05B_Jazz5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481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Grp="1" noUngrp="1" noChangeAspect="1"/>
          </p:cNvGrpSpPr>
          <p:nvPr/>
        </p:nvGrpSpPr>
        <p:grpSpPr>
          <a:xfrm>
            <a:off x="685800" y="876300"/>
            <a:ext cx="7772400" cy="5484813"/>
            <a:chOff x="685800" y="876300"/>
            <a:chExt cx="7772400" cy="5484813"/>
          </a:xfrm>
        </p:grpSpPr>
        <p:pic>
          <p:nvPicPr>
            <p:cNvPr id="2" name="Picture 1" descr="p05B_Jazz6"/>
            <p:cNvPicPr>
              <a:picLocks noRot="1" noChangeAspect="1" noMove="1" noResize="1"/>
            </p:cNvPicPr>
            <p:nvPr isPhoto="1"/>
          </p:nvPicPr>
          <p:blipFill rotWithShape="1">
            <a:blip r:embed="rId3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685800" y="876300"/>
              <a:ext cx="3886200" cy="5103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Rectangle 2"/>
            <p:cNvSpPr/>
            <p:nvPr/>
          </p:nvSpPr>
          <p:spPr>
            <a:xfrm>
              <a:off x="685800" y="6018213"/>
              <a:ext cx="7772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85000" lnSpcReduction="20000"/>
            </a:bodyPr>
            <a:lstStyle/>
            <a:p>
              <a:pPr algn="ctr"/>
              <a:r>
                <a:rPr lang="en-US" sz="2400" dirty="0" smtClean="0"/>
                <a:t>Alto Saxophone</a:t>
              </a:r>
              <a:endParaRPr lang="en-US" sz="24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876800" y="2057399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Meet our newest addition </a:t>
            </a:r>
          </a:p>
          <a:p>
            <a:pPr algn="ctr"/>
            <a:r>
              <a:rPr lang="en-US" dirty="0" smtClean="0"/>
              <a:t>to our jazz musicians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32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</TotalTime>
  <Words>27</Words>
  <Application>Microsoft Office PowerPoint</Application>
  <PresentationFormat>On-screen Show (4:3)</PresentationFormat>
  <Paragraphs>13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Jazz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Jazz Photo Album</dc:title>
  <dc:creator>Soumya</dc:creator>
  <cp:lastModifiedBy>soumya</cp:lastModifiedBy>
  <cp:revision>6</cp:revision>
  <dcterms:created xsi:type="dcterms:W3CDTF">2013-05-29T00:22:14Z</dcterms:created>
  <dcterms:modified xsi:type="dcterms:W3CDTF">2014-05-04T18:04:30Z</dcterms:modified>
</cp:coreProperties>
</file>