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2" d="100"/>
          <a:sy n="72" d="100"/>
        </p:scale>
        <p:origin x="-1242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A23C4-51F0-487E-AAAD-2341C049B924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Job Database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50110-AD49-47BD-A8D4-124AA7008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57465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50E9A-94EF-4473-AADB-0FD7278F06DD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Job Database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E77BD-1382-4133-81E8-A634C9815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5957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77BD-1382-4133-81E8-A634C981506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101E708C-9D1F-42DA-AAA5-CD93679150E4}" type="datetime1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Job Database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4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77BD-1382-4133-81E8-A634C981506D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A503A37-2282-42D9-8B33-04B3228F54C6}" type="datetime1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Job Database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6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>
            <a:normAutofit/>
          </a:bodyPr>
          <a:lstStyle>
            <a:lvl1pPr algn="r">
              <a:defRPr sz="3600" b="1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chemeClr val="bg2">
                    <a:lumMod val="25000"/>
                  </a:schemeClr>
                </a:solidFill>
                <a:latin typeface="Arial Rounded MT Bold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D270EE9-3F86-4607-9AC0-89AF4E4C04F3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3F19E4E-0874-4478-BECF-6827A27F7B7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0EE9-3F86-4607-9AC0-89AF4E4C04F3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E4E-0874-4478-BECF-6827A27F7B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0EE9-3F86-4607-9AC0-89AF4E4C04F3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E4E-0874-4478-BECF-6827A27F7B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 cap="none" spc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/>
                <a:latin typeface="Arial Rounded MT Bold" pitchFamily="34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0EE9-3F86-4607-9AC0-89AF4E4C04F3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E4E-0874-4478-BECF-6827A27F7B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>
            <a:lvl1pPr>
              <a:buClr>
                <a:schemeClr val="bg2">
                  <a:lumMod val="25000"/>
                </a:schemeClr>
              </a:buClr>
              <a:defRPr sz="3200"/>
            </a:lvl1pPr>
            <a:lvl2pPr>
              <a:buClr>
                <a:schemeClr val="bg2">
                  <a:lumMod val="25000"/>
                </a:schemeClr>
              </a:buCl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D270EE9-3F86-4607-9AC0-89AF4E4C04F3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3F19E4E-0874-4478-BECF-6827A27F7B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0EE9-3F86-4607-9AC0-89AF4E4C04F3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E4E-0874-4478-BECF-6827A27F7B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0EE9-3F86-4607-9AC0-89AF4E4C04F3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E4E-0874-4478-BECF-6827A27F7B7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0EE9-3F86-4607-9AC0-89AF4E4C04F3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E4E-0874-4478-BECF-6827A27F7B7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0EE9-3F86-4607-9AC0-89AF4E4C04F3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E4E-0874-4478-BECF-6827A27F7B7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0EE9-3F86-4607-9AC0-89AF4E4C04F3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E4E-0874-4478-BECF-6827A27F7B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0EE9-3F86-4607-9AC0-89AF4E4C04F3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E4E-0874-4478-BECF-6827A27F7B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D270EE9-3F86-4607-9AC0-89AF4E4C04F3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3F19E4E-0874-4478-BECF-6827A27F7B72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b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b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b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b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b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Seattle-Tacoma Job Fair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In-House Presentation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Caulkins, </a:t>
            </a:r>
            <a:r>
              <a:rPr lang="en-US" dirty="0" smtClean="0"/>
              <a:t>Database Manager</a:t>
            </a:r>
            <a:endParaRPr lang="en-US" dirty="0"/>
          </a:p>
        </p:txBody>
      </p:sp>
      <p:pic>
        <p:nvPicPr>
          <p:cNvPr id="4" name="Picture 3" descr="j017488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" cy="36576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4423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Greater Seattle Job Fair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4937760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Notify New Start-Up Companies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Add Additional Companies to Database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Update Database with Participating Companies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751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Start-Up Companies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72470905"/>
              </p:ext>
            </p:extLst>
          </p:nvPr>
        </p:nvGraphicFramePr>
        <p:xfrm>
          <a:off x="457200" y="1219200"/>
          <a:ext cx="8229600" cy="31140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43200"/>
                <a:gridCol w="1905000"/>
                <a:gridCol w="35814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Companies Interested in Attending</a:t>
                      </a:r>
                      <a:endParaRPr 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Location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Type of</a:t>
                      </a:r>
                      <a:r>
                        <a:rPr lang="en-US" b="1" baseline="0" dirty="0" smtClean="0"/>
                        <a:t> Business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Birch Bros. Technologies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Bellows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&amp; Associates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Seattle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Attorney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Pacific Rim Adjustors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Covington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Accountant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Dykstra</a:t>
                      </a:r>
                      <a:r>
                        <a:rPr lang="en-US" baseline="0" dirty="0" smtClean="0"/>
                        <a:t> &amp; </a:t>
                      </a:r>
                      <a:r>
                        <a:rPr lang="en-US" baseline="0" dirty="0" err="1" smtClean="0"/>
                        <a:t>Herwig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Edmunds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Trucking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Panda Industries, Inc.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Networks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Lakewood 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Lakewood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Marketing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34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Companies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78945356"/>
              </p:ext>
            </p:extLst>
          </p:nvPr>
        </p:nvGraphicFramePr>
        <p:xfrm>
          <a:off x="823412" y="1781048"/>
          <a:ext cx="7497176" cy="3295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3141"/>
                <a:gridCol w="1206008"/>
                <a:gridCol w="1206008"/>
                <a:gridCol w="2412019"/>
              </a:tblGrid>
              <a:tr h="2468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Company Name</a:t>
                      </a:r>
                      <a:endParaRPr lang="en-US" sz="16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0539" marR="70539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Location</a:t>
                      </a:r>
                      <a:endParaRPr lang="en-US" sz="16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0539" marR="7053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Type of Business</a:t>
                      </a:r>
                      <a:endParaRPr lang="en-US" sz="16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0539" marR="70539" marT="0" marB="0"/>
                </a:tc>
              </a:tr>
              <a:tr h="24688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Acme Auto Insurance</a:t>
                      </a:r>
                      <a:endParaRPr lang="en-US" sz="16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0539" marR="705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Seattle</a:t>
                      </a:r>
                      <a:endParaRPr lang="en-US" sz="16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0539" marR="705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NE</a:t>
                      </a:r>
                      <a:endParaRPr lang="en-US" sz="16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0539" marR="705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Insurance</a:t>
                      </a:r>
                      <a:endParaRPr lang="en-US" sz="16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0539" marR="70539" marT="0" marB="0"/>
                </a:tc>
              </a:tr>
              <a:tr h="24688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MMD Consulting Group</a:t>
                      </a:r>
                      <a:endParaRPr lang="en-US" sz="16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0539" marR="70539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Tacoma</a:t>
                      </a:r>
                      <a:endParaRPr lang="en-US" sz="16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0539" marR="7053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Technology</a:t>
                      </a:r>
                      <a:endParaRPr lang="en-US" sz="16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0539" marR="70539" marT="0" marB="0"/>
                </a:tc>
              </a:tr>
              <a:tr h="24688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Parkland Management, Inc.</a:t>
                      </a:r>
                      <a:endParaRPr lang="en-US" sz="16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0539" marR="70539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Parkland</a:t>
                      </a:r>
                      <a:endParaRPr lang="en-US" sz="16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0539" marR="7053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Consulting</a:t>
                      </a:r>
                      <a:endParaRPr lang="en-US" sz="16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0539" marR="70539" marT="0" marB="0"/>
                </a:tc>
              </a:tr>
              <a:tr h="24688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Mario’s Kitchen Operations</a:t>
                      </a:r>
                      <a:endParaRPr lang="en-US" sz="16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0539" marR="70539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Lakewood</a:t>
                      </a:r>
                      <a:endParaRPr lang="en-US" sz="16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0539" marR="7053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Restaurant Chain</a:t>
                      </a:r>
                      <a:endParaRPr lang="en-US" sz="16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0539" marR="70539" marT="0" marB="0"/>
                </a:tc>
              </a:tr>
              <a:tr h="24688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BBB Enterprises</a:t>
                      </a:r>
                      <a:endParaRPr lang="en-US" sz="16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0539" marR="705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Seattle</a:t>
                      </a:r>
                      <a:endParaRPr lang="en-US" sz="16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0539" marR="705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</a:t>
                      </a:r>
                      <a:endParaRPr lang="en-US" sz="16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0539" marR="7053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Travel Agency</a:t>
                      </a:r>
                      <a:endParaRPr lang="en-US" sz="16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0539" marR="70539" marT="0" marB="0"/>
                </a:tc>
              </a:tr>
              <a:tr h="24688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Brem-Staff</a:t>
                      </a:r>
                      <a:endParaRPr lang="en-US" sz="16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0539" marR="70539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Bremerton</a:t>
                      </a:r>
                      <a:endParaRPr lang="en-US" sz="16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0539" marR="7053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Human Resources</a:t>
                      </a:r>
                      <a:endParaRPr lang="en-US" sz="16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0539" marR="70539" marT="0" marB="0"/>
                </a:tc>
              </a:tr>
              <a:tr h="246888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Arial" pitchFamily="34" charset="0"/>
                          <a:cs typeface="Arial" pitchFamily="34" charset="0"/>
                        </a:rPr>
                        <a:t>Reverett Group</a:t>
                      </a:r>
                      <a:endParaRPr lang="en-US" sz="160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0539" marR="70539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Parkland</a:t>
                      </a:r>
                      <a:endParaRPr lang="en-US" sz="16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0539" marR="7053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Insurance</a:t>
                      </a:r>
                      <a:endParaRPr lang="en-US" sz="1600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70539" marR="7053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70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Companies for Database Update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80064826"/>
              </p:ext>
            </p:extLst>
          </p:nvPr>
        </p:nvGraphicFramePr>
        <p:xfrm>
          <a:off x="914400" y="1508761"/>
          <a:ext cx="7315200" cy="3840482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2760111"/>
                <a:gridCol w="1568733"/>
                <a:gridCol w="2986356"/>
              </a:tblGrid>
              <a:tr h="4351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Company Name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14" marR="10714" marT="1071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effectLst/>
                        </a:rPr>
                        <a:t>Location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14" marR="10714" marT="1071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effectLst/>
                        </a:rPr>
                        <a:t>Type of Business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14" marR="10714" marT="10714" marB="0" anchor="ctr"/>
                </a:tc>
              </a:tr>
              <a:tr h="425671"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</a:pPr>
                      <a:r>
                        <a:rPr lang="en-US" sz="1100" u="none" strike="noStrike">
                          <a:effectLst/>
                        </a:rPr>
                        <a:t>Drake Consultants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14" marR="10714" marT="10714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</a:pPr>
                      <a:r>
                        <a:rPr lang="en-US" sz="1100" u="none" strike="noStrike">
                          <a:effectLst/>
                        </a:rPr>
                        <a:t>Shorewood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14" marR="10714" marT="10714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Marketing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14" marR="10714" marT="10714" marB="0" anchor="b"/>
                </a:tc>
              </a:tr>
              <a:tr h="425671"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</a:pPr>
                      <a:r>
                        <a:rPr lang="en-US" sz="1100" u="none" strike="noStrike">
                          <a:effectLst/>
                        </a:rPr>
                        <a:t>MMM Advertising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14" marR="10714" marT="10714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</a:pPr>
                      <a:r>
                        <a:rPr lang="en-US" sz="1100" u="none" strike="noStrike">
                          <a:effectLst/>
                        </a:rPr>
                        <a:t>Parkland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14" marR="10714" marT="10714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Marketing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14" marR="10714" marT="10714" marB="0" anchor="b"/>
                </a:tc>
              </a:tr>
              <a:tr h="425671"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</a:pPr>
                      <a:r>
                        <a:rPr lang="en-US" sz="1100" u="none" strike="noStrike" dirty="0" smtClean="0">
                          <a:effectLst/>
                        </a:rPr>
                        <a:t>BCC International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14" marR="10714" marT="10714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</a:pPr>
                      <a:r>
                        <a:rPr lang="en-US" sz="1100" u="none" strike="noStrike" dirty="0" smtClean="0">
                          <a:effectLst/>
                        </a:rPr>
                        <a:t>Tacoma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14" marR="10714" marT="10714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</a:pPr>
                      <a:r>
                        <a:rPr lang="en-US" sz="1100" u="none" strike="noStrike" dirty="0" smtClean="0">
                          <a:effectLst/>
                        </a:rPr>
                        <a:t>Banking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14" marR="10714" marT="10714" marB="0" anchor="b"/>
                </a:tc>
              </a:tr>
              <a:tr h="425671"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</a:pPr>
                      <a:r>
                        <a:rPr lang="en-US" sz="1100" u="none" strike="noStrike" dirty="0" err="1">
                          <a:effectLst/>
                        </a:rPr>
                        <a:t>McTroy</a:t>
                      </a:r>
                      <a:r>
                        <a:rPr lang="en-US" sz="1100" u="none" strike="noStrike" dirty="0">
                          <a:effectLst/>
                        </a:rPr>
                        <a:t> Manufacturing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14" marR="10714" marT="10714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</a:pPr>
                      <a:r>
                        <a:rPr lang="en-US" sz="1100" u="none" strike="noStrike">
                          <a:effectLst/>
                        </a:rPr>
                        <a:t>Covington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14" marR="10714" marT="10714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Manufacturing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14" marR="10714" marT="10714" marB="0" anchor="b"/>
                </a:tc>
              </a:tr>
              <a:tr h="425671"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</a:pPr>
                      <a:r>
                        <a:rPr lang="en-US" sz="1100" u="none" strike="noStrike">
                          <a:effectLst/>
                        </a:rPr>
                        <a:t>Pro-Temps, Inc.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14" marR="10714" marT="10714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</a:pPr>
                      <a:r>
                        <a:rPr lang="en-US" sz="1100" u="none" strike="noStrike">
                          <a:effectLst/>
                        </a:rPr>
                        <a:t>Tacoma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14" marR="10714" marT="10714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Temp Agency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14" marR="10714" marT="10714" marB="0" anchor="b"/>
                </a:tc>
              </a:tr>
              <a:tr h="425671"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</a:pPr>
                      <a:r>
                        <a:rPr lang="en-US" sz="1100" u="none" strike="noStrike">
                          <a:effectLst/>
                        </a:rPr>
                        <a:t>Intertrans Trucking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14" marR="10714" marT="10714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</a:pPr>
                      <a:r>
                        <a:rPr lang="en-US" sz="1100" u="none" strike="noStrike">
                          <a:effectLst/>
                        </a:rPr>
                        <a:t>Des Moines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14" marR="10714" marT="10714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Trucking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14" marR="10714" marT="10714" marB="0" anchor="b"/>
                </a:tc>
              </a:tr>
              <a:tr h="425671"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</a:pPr>
                      <a:r>
                        <a:rPr lang="en-US" sz="1100" u="none" strike="noStrike">
                          <a:effectLst/>
                        </a:rPr>
                        <a:t>JET Custom Homes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14" marR="10714" marT="10714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</a:pPr>
                      <a:r>
                        <a:rPr lang="en-US" sz="1100" u="none" strike="noStrike">
                          <a:effectLst/>
                        </a:rPr>
                        <a:t>Vancouver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14" marR="10714" marT="10714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Construction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14" marR="10714" marT="10714" marB="0" anchor="b"/>
                </a:tc>
              </a:tr>
              <a:tr h="425671"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</a:pPr>
                      <a:r>
                        <a:rPr lang="en-US" sz="1100" u="none" strike="noStrike">
                          <a:effectLst/>
                        </a:rPr>
                        <a:t>Web Builders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14" marR="10714" marT="10714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</a:pPr>
                      <a:r>
                        <a:rPr lang="en-US" sz="1100" u="none" strike="noStrike">
                          <a:effectLst/>
                        </a:rPr>
                        <a:t>University Place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14" marR="10714" marT="10714" marB="0" anchor="b"/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200000"/>
                        </a:lnSpc>
                      </a:pPr>
                      <a:r>
                        <a:rPr lang="en-US" sz="1100" u="none" strike="noStrike" dirty="0">
                          <a:effectLst/>
                        </a:rPr>
                        <a:t>Technology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714" marR="10714" marT="10714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66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Words>173</Words>
  <Application>Microsoft Office PowerPoint</Application>
  <PresentationFormat>On-screen Show (4:3)</PresentationFormat>
  <Paragraphs>91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Origin</vt:lpstr>
      <vt:lpstr>Seattle-Tacoma Job Fair In-House Presentation</vt:lpstr>
      <vt:lpstr>Greater Seattle Job Fair</vt:lpstr>
      <vt:lpstr>New Start-Up Companies</vt:lpstr>
      <vt:lpstr>Additional Companies</vt:lpstr>
      <vt:lpstr>Companies for Database Update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Seattle-Tacoma Job Fair In-House Presentation</dc:title>
  <dc:creator>GO! Series</dc:creator>
  <cp:lastModifiedBy>Soumya</cp:lastModifiedBy>
  <cp:revision>33</cp:revision>
  <dcterms:created xsi:type="dcterms:W3CDTF">2010-03-03T14:16:16Z</dcterms:created>
  <dcterms:modified xsi:type="dcterms:W3CDTF">2013-05-29T15:46:21Z</dcterms:modified>
</cp:coreProperties>
</file>