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D571E-7B14-4292-B9BD-1069D3494C22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LHA Overview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F6F9B-9756-4C14-925E-79B93F4CC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284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D926B-829D-41E5-944A-D41777C26FBE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LHA Overview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2BC8E-0796-4788-B0EE-2998E16D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5383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2BC8E-0796-4788-B0EE-2998E16DA25D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11F3A1-0418-47B3-912E-6C27AA8B3BB0}" type="datetime1">
              <a:rPr lang="en-US" smtClean="0"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LHA Overview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4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AB84BC9-A201-46C3-8775-DE78C981B1F9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FD5FF85-6A81-494E-8E81-47A8F1EC4CA7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4BC9-A201-46C3-8775-DE78C981B1F9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FF85-6A81-494E-8E81-47A8F1EC4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4BC9-A201-46C3-8775-DE78C981B1F9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FF85-6A81-494E-8E81-47A8F1EC4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4BC9-A201-46C3-8775-DE78C981B1F9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FF85-6A81-494E-8E81-47A8F1EC4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4BC9-A201-46C3-8775-DE78C981B1F9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FF85-6A81-494E-8E81-47A8F1EC4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4BC9-A201-46C3-8775-DE78C981B1F9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FF85-6A81-494E-8E81-47A8F1EC4C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4BC9-A201-46C3-8775-DE78C981B1F9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FF85-6A81-494E-8E81-47A8F1EC4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4BC9-A201-46C3-8775-DE78C981B1F9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FF85-6A81-494E-8E81-47A8F1EC4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4BC9-A201-46C3-8775-DE78C981B1F9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FF85-6A81-494E-8E81-47A8F1EC4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4BC9-A201-46C3-8775-DE78C981B1F9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FF85-6A81-494E-8E81-47A8F1EC4CA7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4BC9-A201-46C3-8775-DE78C981B1F9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FF85-6A81-494E-8E81-47A8F1EC4C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AB84BC9-A201-46C3-8775-DE78C981B1F9}" type="datetimeFigureOut">
              <a:rPr lang="en-US" smtClean="0"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FD5FF85-6A81-494E-8E81-47A8F1EC4C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Lehua Hawaiian Adventures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Carl Kawaoka</a:t>
            </a:r>
          </a:p>
          <a:p>
            <a:r>
              <a:rPr lang="en-US" dirty="0" smtClean="0"/>
              <a:t>Tour Operations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6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Enjoy Adventure?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Hiking and cycling</a:t>
            </a:r>
          </a:p>
          <a:p>
            <a:pPr lvl="1"/>
            <a:r>
              <a:rPr lang="en-US" dirty="0" smtClean="0"/>
              <a:t>Explore amazing locations</a:t>
            </a:r>
          </a:p>
          <a:p>
            <a:r>
              <a:rPr lang="en-US" dirty="0" smtClean="0"/>
              <a:t>Boating excursions</a:t>
            </a:r>
          </a:p>
          <a:p>
            <a:pPr lvl="1"/>
            <a:r>
              <a:rPr lang="en-US" dirty="0" smtClean="0"/>
              <a:t>Exhilarate your senses while at sea</a:t>
            </a:r>
          </a:p>
          <a:p>
            <a:r>
              <a:rPr lang="en-US" dirty="0" smtClean="0"/>
              <a:t>Helicopter tours</a:t>
            </a:r>
          </a:p>
          <a:p>
            <a:pPr lvl="1"/>
            <a:r>
              <a:rPr lang="en-US" dirty="0" smtClean="0"/>
              <a:t>View Hawaii from above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775722"/>
            <a:ext cx="3419475" cy="2568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24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to be Amazed!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5" r="3146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Mountain, sea, volcano. Our tour guides are experts in the history, geography, culture, and flora and fauna of Hawaii.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Our Company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Named for the crescent-shaped island noted for scuba diving, Lehua Hawaiian Adventures offers exciting and affordable tours throughout Hawaii.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101</TotalTime>
  <Words>92</Words>
  <Application>Microsoft Office PowerPoint</Application>
  <PresentationFormat>On-screen Show (4:3)</PresentationFormat>
  <Paragraphs>17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Austin</vt:lpstr>
      <vt:lpstr>Lehua Hawaiian Adventures </vt:lpstr>
      <vt:lpstr>Do You Enjoy Adventure?</vt:lpstr>
      <vt:lpstr>Prepare to be Amazed!</vt:lpstr>
      <vt:lpstr>About Our Company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Lehua Hawaiian Adventures </dc:title>
  <dc:creator>Soumya</dc:creator>
  <cp:lastModifiedBy>Soumya</cp:lastModifiedBy>
  <cp:revision>16</cp:revision>
  <dcterms:created xsi:type="dcterms:W3CDTF">2013-05-14T22:47:11Z</dcterms:created>
  <dcterms:modified xsi:type="dcterms:W3CDTF">2013-05-15T00:28:44Z</dcterms:modified>
</cp:coreProperties>
</file>