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13B2-5DAA-4A3F-B0AE-FBD6D702ECF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1B5E-14D6-411E-8817-524984DDD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16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F60C-66A7-45BF-A99F-3646B09E9E3C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87F57-41C0-4175-8DB6-87DCD3F2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3657600" y="3352800"/>
            <a:ext cx="1828800" cy="1828800"/>
          </a:xfrm>
          <a:prstGeom prst="ellipse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4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741024" y="5181600"/>
            <a:ext cx="914400" cy="914400"/>
          </a:xfrm>
          <a:prstGeom prst="ellipse">
            <a:avLst/>
          </a:prstGeom>
          <a:blipFill dpi="0"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6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9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5DC9-894E-4701-ACBA-A1C50A081126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chemeClr val="bg2">
                <a:tint val="80000"/>
                <a:satMod val="300000"/>
              </a:schemeClr>
            </a:gs>
            <a:gs pos="25000">
              <a:schemeClr val="tx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5DC9-894E-4701-ACBA-A1C50A081126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E59E-1E89-46EC-892F-3A2C181B5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</dc:creator>
  <cp:lastModifiedBy>Soumya</cp:lastModifiedBy>
  <cp:revision>8</cp:revision>
  <dcterms:created xsi:type="dcterms:W3CDTF">2013-05-20T00:45:52Z</dcterms:created>
  <dcterms:modified xsi:type="dcterms:W3CDTF">2013-05-20T23:53:02Z</dcterms:modified>
</cp:coreProperties>
</file>