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C8FCE-5440-46DA-848E-5CB2FFB24F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E66EE-F0F5-4149-AF90-D973DF83D5A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36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Kevin Rau</a:t>
          </a:r>
          <a:endParaRPr lang="en-US" sz="3600" b="1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gm:t>
    </dgm:pt>
    <dgm:pt modelId="{2A41678F-DA7A-4F17-A646-191D2AA908CE}" type="parTrans" cxnId="{DFE59B94-4E4F-4FEB-9BB4-DF52CA18E893}">
      <dgm:prSet/>
      <dgm:spPr/>
      <dgm:t>
        <a:bodyPr/>
        <a:lstStyle/>
        <a:p>
          <a:endParaRPr lang="en-US"/>
        </a:p>
      </dgm:t>
    </dgm:pt>
    <dgm:pt modelId="{E6F67F2C-6698-4000-AFF0-81EADBCA0103}" type="sibTrans" cxnId="{DFE59B94-4E4F-4FEB-9BB4-DF52CA18E893}">
      <dgm:prSet/>
      <dgm:spPr/>
      <dgm:t>
        <a:bodyPr/>
        <a:lstStyle/>
        <a:p>
          <a:endParaRPr lang="en-US"/>
        </a:p>
      </dgm:t>
    </dgm:pt>
    <dgm:pt modelId="{96529C86-176A-4F63-97E2-0715BE3DD98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36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Marilyn Kellman</a:t>
          </a:r>
        </a:p>
      </dgm:t>
    </dgm:pt>
    <dgm:pt modelId="{AFA85F1F-9EB1-479B-AB84-6FCD47D35DC7}" type="parTrans" cxnId="{50199F1D-C7A5-4CF4-8D08-A1CEAC51FD0E}">
      <dgm:prSet/>
      <dgm:spPr/>
      <dgm:t>
        <a:bodyPr/>
        <a:lstStyle/>
        <a:p>
          <a:endParaRPr lang="en-US"/>
        </a:p>
      </dgm:t>
    </dgm:pt>
    <dgm:pt modelId="{75A904A2-73EA-40C9-B470-7239C1D0C228}" type="sibTrans" cxnId="{50199F1D-C7A5-4CF4-8D08-A1CEAC51FD0E}">
      <dgm:prSet/>
      <dgm:spPr/>
      <dgm:t>
        <a:bodyPr/>
        <a:lstStyle/>
        <a:p>
          <a:endParaRPr lang="en-US"/>
        </a:p>
      </dgm:t>
    </dgm:pt>
    <dgm:pt modelId="{266A96B5-DC17-4019-A33A-9F910D104E6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36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Andre Randolph</a:t>
          </a:r>
        </a:p>
      </dgm:t>
    </dgm:pt>
    <dgm:pt modelId="{51DC2FBC-D55A-444E-A812-B1A4207201DA}" type="parTrans" cxnId="{30DED8C3-8A21-4803-98AD-34BDEE5EA93A}">
      <dgm:prSet/>
      <dgm:spPr/>
      <dgm:t>
        <a:bodyPr/>
        <a:lstStyle/>
        <a:p>
          <a:endParaRPr lang="en-US"/>
        </a:p>
      </dgm:t>
    </dgm:pt>
    <dgm:pt modelId="{B862E6F0-7663-4BD2-BD88-13D9AD1EBF4C}" type="sibTrans" cxnId="{30DED8C3-8A21-4803-98AD-34BDEE5EA93A}">
      <dgm:prSet/>
      <dgm:spPr/>
      <dgm:t>
        <a:bodyPr/>
        <a:lstStyle/>
        <a:p>
          <a:endParaRPr lang="en-US"/>
        </a:p>
      </dgm:t>
    </dgm:pt>
    <dgm:pt modelId="{25911525-244F-4BDA-B477-A5DDB1E7A805}">
      <dgm:prSet custT="1"/>
      <dgm:spPr/>
      <dgm:t>
        <a:bodyPr/>
        <a:lstStyle/>
        <a:p>
          <a:r>
            <a:rPr lang="en-US" sz="2400" b="1" dirty="0" smtClean="0">
              <a:solidFill>
                <a:schemeClr val="tx2">
                  <a:lumMod val="75000"/>
                </a:schemeClr>
              </a:solidFill>
            </a:rPr>
            <a:t>President</a:t>
          </a:r>
          <a:endParaRPr lang="en-US" sz="2400" b="1" dirty="0">
            <a:solidFill>
              <a:schemeClr val="tx2">
                <a:lumMod val="75000"/>
              </a:schemeClr>
            </a:solidFill>
          </a:endParaRPr>
        </a:p>
      </dgm:t>
    </dgm:pt>
    <dgm:pt modelId="{D5CAE15B-757B-4A0B-B7D3-5AC39B229F77}" type="parTrans" cxnId="{4F869614-CE1F-4B0B-AA2A-C10C32E60D01}">
      <dgm:prSet/>
      <dgm:spPr/>
      <dgm:t>
        <a:bodyPr/>
        <a:lstStyle/>
        <a:p>
          <a:endParaRPr lang="en-US"/>
        </a:p>
      </dgm:t>
    </dgm:pt>
    <dgm:pt modelId="{0E6017BB-8E5B-4511-B83F-9B3F9D4E9D19}" type="sibTrans" cxnId="{4F869614-CE1F-4B0B-AA2A-C10C32E60D01}">
      <dgm:prSet/>
      <dgm:spPr/>
      <dgm:t>
        <a:bodyPr/>
        <a:lstStyle/>
        <a:p>
          <a:endParaRPr lang="en-US"/>
        </a:p>
      </dgm:t>
    </dgm:pt>
    <dgm:pt modelId="{2FA006EF-35BF-48D9-B497-903DCBA6859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36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Charlie James</a:t>
          </a:r>
        </a:p>
      </dgm:t>
    </dgm:pt>
    <dgm:pt modelId="{2C0A10A3-BD00-473F-A91F-E31E67F843DF}" type="parTrans" cxnId="{CFB97F1B-29A6-4745-A550-59E21B61329E}">
      <dgm:prSet/>
      <dgm:spPr/>
      <dgm:t>
        <a:bodyPr/>
        <a:lstStyle/>
        <a:p>
          <a:endParaRPr lang="en-US"/>
        </a:p>
      </dgm:t>
    </dgm:pt>
    <dgm:pt modelId="{B402A3EC-73AF-43CA-B5E8-1E45DA4015B9}" type="sibTrans" cxnId="{CFB97F1B-29A6-4745-A550-59E21B61329E}">
      <dgm:prSet/>
      <dgm:spPr/>
      <dgm:t>
        <a:bodyPr/>
        <a:lstStyle/>
        <a:p>
          <a:endParaRPr lang="en-US"/>
        </a:p>
      </dgm:t>
    </dgm:pt>
    <dgm:pt modelId="{AB88EBB1-B2CD-44A1-BD51-17DA05840D1D}">
      <dgm:prSet custT="1"/>
      <dgm:spPr/>
      <dgm:t>
        <a:bodyPr/>
        <a:lstStyle/>
        <a:p>
          <a:r>
            <a:rPr lang="en-US" sz="2400" b="1" dirty="0" smtClean="0">
              <a:solidFill>
                <a:schemeClr val="tx2">
                  <a:lumMod val="75000"/>
                </a:schemeClr>
              </a:solidFill>
            </a:rPr>
            <a:t>Finance Manager</a:t>
          </a:r>
          <a:endParaRPr lang="en-US" sz="2400" b="1" dirty="0">
            <a:solidFill>
              <a:schemeClr val="tx2">
                <a:lumMod val="75000"/>
              </a:schemeClr>
            </a:solidFill>
          </a:endParaRPr>
        </a:p>
      </dgm:t>
    </dgm:pt>
    <dgm:pt modelId="{9269B759-144B-474B-B304-F8E58ACE7E0B}" type="parTrans" cxnId="{F2F18AA6-0767-4351-84BC-3715C9DCCE31}">
      <dgm:prSet/>
      <dgm:spPr/>
      <dgm:t>
        <a:bodyPr/>
        <a:lstStyle/>
        <a:p>
          <a:endParaRPr lang="en-US"/>
        </a:p>
      </dgm:t>
    </dgm:pt>
    <dgm:pt modelId="{F001170B-FA18-405E-8028-34ED1C1B0665}" type="sibTrans" cxnId="{F2F18AA6-0767-4351-84BC-3715C9DCCE31}">
      <dgm:prSet/>
      <dgm:spPr/>
      <dgm:t>
        <a:bodyPr/>
        <a:lstStyle/>
        <a:p>
          <a:endParaRPr lang="en-US"/>
        </a:p>
      </dgm:t>
    </dgm:pt>
    <dgm:pt modelId="{7DAEC4DC-14BE-4BBB-AC69-2A49CB56EADC}">
      <dgm:prSet custT="1"/>
      <dgm:spPr/>
      <dgm:t>
        <a:bodyPr/>
        <a:lstStyle/>
        <a:p>
          <a:r>
            <a:rPr lang="en-US" sz="2400" b="1" dirty="0" smtClean="0">
              <a:solidFill>
                <a:schemeClr val="tx2">
                  <a:lumMod val="75000"/>
                </a:schemeClr>
              </a:solidFill>
            </a:rPr>
            <a:t>Accessories Sales Manager</a:t>
          </a:r>
          <a:endParaRPr lang="en-US" sz="2400" b="1" dirty="0">
            <a:solidFill>
              <a:schemeClr val="tx2">
                <a:lumMod val="75000"/>
              </a:schemeClr>
            </a:solidFill>
          </a:endParaRPr>
        </a:p>
      </dgm:t>
    </dgm:pt>
    <dgm:pt modelId="{E8DAAE57-8727-458E-98F5-1A5569BA7C57}" type="parTrans" cxnId="{D0412584-249F-4EB8-8115-B49BA2BB731C}">
      <dgm:prSet/>
      <dgm:spPr/>
      <dgm:t>
        <a:bodyPr/>
        <a:lstStyle/>
        <a:p>
          <a:endParaRPr lang="en-US"/>
        </a:p>
      </dgm:t>
    </dgm:pt>
    <dgm:pt modelId="{29B77283-317C-4EE7-8992-886B6780AA63}" type="sibTrans" cxnId="{D0412584-249F-4EB8-8115-B49BA2BB731C}">
      <dgm:prSet/>
      <dgm:spPr/>
      <dgm:t>
        <a:bodyPr/>
        <a:lstStyle/>
        <a:p>
          <a:endParaRPr lang="en-US"/>
        </a:p>
      </dgm:t>
    </dgm:pt>
    <dgm:pt modelId="{10FBFB40-DBBD-456F-A05F-B21A57635CC4}">
      <dgm:prSet custT="1"/>
      <dgm:spPr/>
      <dgm:t>
        <a:bodyPr/>
        <a:lstStyle/>
        <a:p>
          <a:r>
            <a:rPr lang="en-US" sz="2400" b="1" dirty="0" smtClean="0">
              <a:solidFill>
                <a:schemeClr val="tx2">
                  <a:lumMod val="75000"/>
                </a:schemeClr>
              </a:solidFill>
            </a:rPr>
            <a:t>Auto Sales Manager</a:t>
          </a:r>
          <a:endParaRPr lang="en-US" sz="2400" b="1" dirty="0">
            <a:solidFill>
              <a:schemeClr val="tx2">
                <a:lumMod val="75000"/>
              </a:schemeClr>
            </a:solidFill>
          </a:endParaRPr>
        </a:p>
      </dgm:t>
    </dgm:pt>
    <dgm:pt modelId="{167472E4-3843-4691-AFC4-E6111D921573}" type="parTrans" cxnId="{13E04DD8-BB15-48B0-9525-B9ECBBC01BA4}">
      <dgm:prSet/>
      <dgm:spPr/>
      <dgm:t>
        <a:bodyPr/>
        <a:lstStyle/>
        <a:p>
          <a:endParaRPr lang="en-US"/>
        </a:p>
      </dgm:t>
    </dgm:pt>
    <dgm:pt modelId="{9D74EF66-CCB7-43D6-81F0-A0C02E1CDA37}" type="sibTrans" cxnId="{13E04DD8-BB15-48B0-9525-B9ECBBC01BA4}">
      <dgm:prSet/>
      <dgm:spPr/>
      <dgm:t>
        <a:bodyPr/>
        <a:lstStyle/>
        <a:p>
          <a:endParaRPr lang="en-US"/>
        </a:p>
      </dgm:t>
    </dgm:pt>
    <dgm:pt modelId="{38815955-2DB3-4F61-AFE4-6415CF6F74E6}" type="pres">
      <dgm:prSet presAssocID="{B79C8FCE-5440-46DA-848E-5CB2FFB24F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68F0DF-D28D-45E7-BF33-58EDE6D21AF7}" type="pres">
      <dgm:prSet presAssocID="{40AE66EE-F0F5-4149-AF90-D973DF83D5A2}" presName="parentLin" presStyleCnt="0"/>
      <dgm:spPr/>
    </dgm:pt>
    <dgm:pt modelId="{51893989-3E2A-4B45-92D4-953E321B28D6}" type="pres">
      <dgm:prSet presAssocID="{40AE66EE-F0F5-4149-AF90-D973DF83D5A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CD1DAA7-C20F-40FE-A841-8E3E3CC973DA}" type="pres">
      <dgm:prSet presAssocID="{40AE66EE-F0F5-4149-AF90-D973DF83D5A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2EFED-5265-48AC-9134-151EF6563917}" type="pres">
      <dgm:prSet presAssocID="{40AE66EE-F0F5-4149-AF90-D973DF83D5A2}" presName="negativeSpace" presStyleCnt="0"/>
      <dgm:spPr/>
    </dgm:pt>
    <dgm:pt modelId="{C8CC68BD-8207-44B5-AE42-08A03B607B04}" type="pres">
      <dgm:prSet presAssocID="{40AE66EE-F0F5-4149-AF90-D973DF83D5A2}" presName="childText" presStyleLbl="conFgAcc1" presStyleIdx="0" presStyleCnt="4" custScaleX="75926" custLinFactNeighborY="6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A6653-305F-4C5E-B57A-7DB24AC599FA}" type="pres">
      <dgm:prSet presAssocID="{E6F67F2C-6698-4000-AFF0-81EADBCA0103}" presName="spaceBetweenRectangles" presStyleCnt="0"/>
      <dgm:spPr/>
    </dgm:pt>
    <dgm:pt modelId="{0010D99C-F1BF-4913-BD94-CD803FA22EF9}" type="pres">
      <dgm:prSet presAssocID="{96529C86-176A-4F63-97E2-0715BE3DD98E}" presName="parentLin" presStyleCnt="0"/>
      <dgm:spPr/>
    </dgm:pt>
    <dgm:pt modelId="{EB6B3631-6253-4B30-B0B1-A810D7B8A2B7}" type="pres">
      <dgm:prSet presAssocID="{96529C86-176A-4F63-97E2-0715BE3DD98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C4E26F4-A5A3-45A0-ABA9-C75E56769467}" type="pres">
      <dgm:prSet presAssocID="{96529C86-176A-4F63-97E2-0715BE3DD9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BEEE6-9257-46C1-AF55-2420CE9D572A}" type="pres">
      <dgm:prSet presAssocID="{96529C86-176A-4F63-97E2-0715BE3DD98E}" presName="negativeSpace" presStyleCnt="0"/>
      <dgm:spPr/>
    </dgm:pt>
    <dgm:pt modelId="{EEAF98EE-E104-460A-A9CC-29DBC594E7B5}" type="pres">
      <dgm:prSet presAssocID="{96529C86-176A-4F63-97E2-0715BE3DD98E}" presName="childText" presStyleLbl="conFgAcc1" presStyleIdx="1" presStyleCnt="4" custScaleX="7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60ABE-BB60-43E0-87B5-A14263F5CEE7}" type="pres">
      <dgm:prSet presAssocID="{75A904A2-73EA-40C9-B470-7239C1D0C228}" presName="spaceBetweenRectangles" presStyleCnt="0"/>
      <dgm:spPr/>
    </dgm:pt>
    <dgm:pt modelId="{CE51DA90-EB5D-4F4B-BD3C-B678672B0742}" type="pres">
      <dgm:prSet presAssocID="{266A96B5-DC17-4019-A33A-9F910D104E6D}" presName="parentLin" presStyleCnt="0"/>
      <dgm:spPr/>
    </dgm:pt>
    <dgm:pt modelId="{62AB3781-47AC-4107-B841-22719EC66243}" type="pres">
      <dgm:prSet presAssocID="{266A96B5-DC17-4019-A33A-9F910D104E6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FC1C494-10CE-4175-8E6C-5542E62AC3DF}" type="pres">
      <dgm:prSet presAssocID="{266A96B5-DC17-4019-A33A-9F910D104E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55EF8-8746-4704-9298-4F49D2F371A0}" type="pres">
      <dgm:prSet presAssocID="{266A96B5-DC17-4019-A33A-9F910D104E6D}" presName="negativeSpace" presStyleCnt="0"/>
      <dgm:spPr/>
    </dgm:pt>
    <dgm:pt modelId="{933F0188-66E5-4D23-823A-076183CF86F6}" type="pres">
      <dgm:prSet presAssocID="{266A96B5-DC17-4019-A33A-9F910D104E6D}" presName="childText" presStyleLbl="conFgAcc1" presStyleIdx="2" presStyleCnt="4" custScaleX="7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8B123-11E2-4A12-96EF-93C4F47EEEDB}" type="pres">
      <dgm:prSet presAssocID="{B862E6F0-7663-4BD2-BD88-13D9AD1EBF4C}" presName="spaceBetweenRectangles" presStyleCnt="0"/>
      <dgm:spPr/>
    </dgm:pt>
    <dgm:pt modelId="{41D16CC2-25AA-4658-875C-E67633A8C173}" type="pres">
      <dgm:prSet presAssocID="{2FA006EF-35BF-48D9-B497-903DCBA6859B}" presName="parentLin" presStyleCnt="0"/>
      <dgm:spPr/>
    </dgm:pt>
    <dgm:pt modelId="{B9CA5D38-5D10-499D-A64B-3BC7589A29ED}" type="pres">
      <dgm:prSet presAssocID="{2FA006EF-35BF-48D9-B497-903DCBA6859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8B3EDF8-0D85-4731-A4A9-D625E6E7FF97}" type="pres">
      <dgm:prSet presAssocID="{2FA006EF-35BF-48D9-B497-903DCBA6859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59976-BDDD-47C7-9980-70C2A483088F}" type="pres">
      <dgm:prSet presAssocID="{2FA006EF-35BF-48D9-B497-903DCBA6859B}" presName="negativeSpace" presStyleCnt="0"/>
      <dgm:spPr/>
    </dgm:pt>
    <dgm:pt modelId="{5E5BB53A-228E-4FDD-B819-6A5C3B8A591A}" type="pres">
      <dgm:prSet presAssocID="{2FA006EF-35BF-48D9-B497-903DCBA6859B}" presName="childText" presStyleLbl="conFgAcc1" presStyleIdx="3" presStyleCnt="4" custScaleX="7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D72EB-E6B3-462B-A9AB-B296A1B736A0}" type="presOf" srcId="{266A96B5-DC17-4019-A33A-9F910D104E6D}" destId="{7FC1C494-10CE-4175-8E6C-5542E62AC3DF}" srcOrd="1" destOrd="0" presId="urn:microsoft.com/office/officeart/2005/8/layout/list1"/>
    <dgm:cxn modelId="{50199F1D-C7A5-4CF4-8D08-A1CEAC51FD0E}" srcId="{B79C8FCE-5440-46DA-848E-5CB2FFB24F55}" destId="{96529C86-176A-4F63-97E2-0715BE3DD98E}" srcOrd="1" destOrd="0" parTransId="{AFA85F1F-9EB1-479B-AB84-6FCD47D35DC7}" sibTransId="{75A904A2-73EA-40C9-B470-7239C1D0C228}"/>
    <dgm:cxn modelId="{3F426C69-FDC5-469D-B5C8-0412CB7D6F61}" type="presOf" srcId="{266A96B5-DC17-4019-A33A-9F910D104E6D}" destId="{62AB3781-47AC-4107-B841-22719EC66243}" srcOrd="0" destOrd="0" presId="urn:microsoft.com/office/officeart/2005/8/layout/list1"/>
    <dgm:cxn modelId="{30DED8C3-8A21-4803-98AD-34BDEE5EA93A}" srcId="{B79C8FCE-5440-46DA-848E-5CB2FFB24F55}" destId="{266A96B5-DC17-4019-A33A-9F910D104E6D}" srcOrd="2" destOrd="0" parTransId="{51DC2FBC-D55A-444E-A812-B1A4207201DA}" sibTransId="{B862E6F0-7663-4BD2-BD88-13D9AD1EBF4C}"/>
    <dgm:cxn modelId="{CFB97F1B-29A6-4745-A550-59E21B61329E}" srcId="{B79C8FCE-5440-46DA-848E-5CB2FFB24F55}" destId="{2FA006EF-35BF-48D9-B497-903DCBA6859B}" srcOrd="3" destOrd="0" parTransId="{2C0A10A3-BD00-473F-A91F-E31E67F843DF}" sibTransId="{B402A3EC-73AF-43CA-B5E8-1E45DA4015B9}"/>
    <dgm:cxn modelId="{4F869614-CE1F-4B0B-AA2A-C10C32E60D01}" srcId="{40AE66EE-F0F5-4149-AF90-D973DF83D5A2}" destId="{25911525-244F-4BDA-B477-A5DDB1E7A805}" srcOrd="0" destOrd="0" parTransId="{D5CAE15B-757B-4A0B-B7D3-5AC39B229F77}" sibTransId="{0E6017BB-8E5B-4511-B83F-9B3F9D4E9D19}"/>
    <dgm:cxn modelId="{F323BB99-82F9-4B2F-BDC8-692497740804}" type="presOf" srcId="{2FA006EF-35BF-48D9-B497-903DCBA6859B}" destId="{48B3EDF8-0D85-4731-A4A9-D625E6E7FF97}" srcOrd="1" destOrd="0" presId="urn:microsoft.com/office/officeart/2005/8/layout/list1"/>
    <dgm:cxn modelId="{209B4809-07B2-4F66-B491-DFA94086CA9B}" type="presOf" srcId="{AB88EBB1-B2CD-44A1-BD51-17DA05840D1D}" destId="{EEAF98EE-E104-460A-A9CC-29DBC594E7B5}" srcOrd="0" destOrd="0" presId="urn:microsoft.com/office/officeart/2005/8/layout/list1"/>
    <dgm:cxn modelId="{2808ABCD-0F2D-4B39-8561-5C720A09636A}" type="presOf" srcId="{40AE66EE-F0F5-4149-AF90-D973DF83D5A2}" destId="{51893989-3E2A-4B45-92D4-953E321B28D6}" srcOrd="0" destOrd="0" presId="urn:microsoft.com/office/officeart/2005/8/layout/list1"/>
    <dgm:cxn modelId="{4D2F5D18-6468-48ED-989D-CF886583E6F6}" type="presOf" srcId="{10FBFB40-DBBD-456F-A05F-B21A57635CC4}" destId="{5E5BB53A-228E-4FDD-B819-6A5C3B8A591A}" srcOrd="0" destOrd="0" presId="urn:microsoft.com/office/officeart/2005/8/layout/list1"/>
    <dgm:cxn modelId="{167CC668-6011-4856-B261-4EE2D501CEAF}" type="presOf" srcId="{96529C86-176A-4F63-97E2-0715BE3DD98E}" destId="{3C4E26F4-A5A3-45A0-ABA9-C75E56769467}" srcOrd="1" destOrd="0" presId="urn:microsoft.com/office/officeart/2005/8/layout/list1"/>
    <dgm:cxn modelId="{AB4E40CB-DCA5-49B7-91BF-7BB6374D2865}" type="presOf" srcId="{2FA006EF-35BF-48D9-B497-903DCBA6859B}" destId="{B9CA5D38-5D10-499D-A64B-3BC7589A29ED}" srcOrd="0" destOrd="0" presId="urn:microsoft.com/office/officeart/2005/8/layout/list1"/>
    <dgm:cxn modelId="{13E04DD8-BB15-48B0-9525-B9ECBBC01BA4}" srcId="{2FA006EF-35BF-48D9-B497-903DCBA6859B}" destId="{10FBFB40-DBBD-456F-A05F-B21A57635CC4}" srcOrd="0" destOrd="0" parTransId="{167472E4-3843-4691-AFC4-E6111D921573}" sibTransId="{9D74EF66-CCB7-43D6-81F0-A0C02E1CDA37}"/>
    <dgm:cxn modelId="{336BC78D-BF86-4BAA-81B3-A26341F500D2}" type="presOf" srcId="{B79C8FCE-5440-46DA-848E-5CB2FFB24F55}" destId="{38815955-2DB3-4F61-AFE4-6415CF6F74E6}" srcOrd="0" destOrd="0" presId="urn:microsoft.com/office/officeart/2005/8/layout/list1"/>
    <dgm:cxn modelId="{4EF55700-6735-4693-9B5D-1D7A9F3BDF27}" type="presOf" srcId="{40AE66EE-F0F5-4149-AF90-D973DF83D5A2}" destId="{6CD1DAA7-C20F-40FE-A841-8E3E3CC973DA}" srcOrd="1" destOrd="0" presId="urn:microsoft.com/office/officeart/2005/8/layout/list1"/>
    <dgm:cxn modelId="{111CDCB0-02F1-457F-B100-745E6045A74D}" type="presOf" srcId="{25911525-244F-4BDA-B477-A5DDB1E7A805}" destId="{C8CC68BD-8207-44B5-AE42-08A03B607B04}" srcOrd="0" destOrd="0" presId="urn:microsoft.com/office/officeart/2005/8/layout/list1"/>
    <dgm:cxn modelId="{F2F18AA6-0767-4351-84BC-3715C9DCCE31}" srcId="{96529C86-176A-4F63-97E2-0715BE3DD98E}" destId="{AB88EBB1-B2CD-44A1-BD51-17DA05840D1D}" srcOrd="0" destOrd="0" parTransId="{9269B759-144B-474B-B304-F8E58ACE7E0B}" sibTransId="{F001170B-FA18-405E-8028-34ED1C1B0665}"/>
    <dgm:cxn modelId="{DFE59B94-4E4F-4FEB-9BB4-DF52CA18E893}" srcId="{B79C8FCE-5440-46DA-848E-5CB2FFB24F55}" destId="{40AE66EE-F0F5-4149-AF90-D973DF83D5A2}" srcOrd="0" destOrd="0" parTransId="{2A41678F-DA7A-4F17-A646-191D2AA908CE}" sibTransId="{E6F67F2C-6698-4000-AFF0-81EADBCA0103}"/>
    <dgm:cxn modelId="{D0412584-249F-4EB8-8115-B49BA2BB731C}" srcId="{266A96B5-DC17-4019-A33A-9F910D104E6D}" destId="{7DAEC4DC-14BE-4BBB-AC69-2A49CB56EADC}" srcOrd="0" destOrd="0" parTransId="{E8DAAE57-8727-458E-98F5-1A5569BA7C57}" sibTransId="{29B77283-317C-4EE7-8992-886B6780AA63}"/>
    <dgm:cxn modelId="{E6987B50-9FB9-4FE0-BD67-8C6E8FF0515F}" type="presOf" srcId="{96529C86-176A-4F63-97E2-0715BE3DD98E}" destId="{EB6B3631-6253-4B30-B0B1-A810D7B8A2B7}" srcOrd="0" destOrd="0" presId="urn:microsoft.com/office/officeart/2005/8/layout/list1"/>
    <dgm:cxn modelId="{FED2FF51-141A-4702-B6C0-C52C29BDC738}" type="presOf" srcId="{7DAEC4DC-14BE-4BBB-AC69-2A49CB56EADC}" destId="{933F0188-66E5-4D23-823A-076183CF86F6}" srcOrd="0" destOrd="0" presId="urn:microsoft.com/office/officeart/2005/8/layout/list1"/>
    <dgm:cxn modelId="{B64A4EBE-5C03-4C99-946C-3804730DFD6E}" type="presParOf" srcId="{38815955-2DB3-4F61-AFE4-6415CF6F74E6}" destId="{6668F0DF-D28D-45E7-BF33-58EDE6D21AF7}" srcOrd="0" destOrd="0" presId="urn:microsoft.com/office/officeart/2005/8/layout/list1"/>
    <dgm:cxn modelId="{CE4A253E-DC11-45DC-8709-61A38BB422B6}" type="presParOf" srcId="{6668F0DF-D28D-45E7-BF33-58EDE6D21AF7}" destId="{51893989-3E2A-4B45-92D4-953E321B28D6}" srcOrd="0" destOrd="0" presId="urn:microsoft.com/office/officeart/2005/8/layout/list1"/>
    <dgm:cxn modelId="{651DA972-CC5F-41E2-9756-F169D8837E69}" type="presParOf" srcId="{6668F0DF-D28D-45E7-BF33-58EDE6D21AF7}" destId="{6CD1DAA7-C20F-40FE-A841-8E3E3CC973DA}" srcOrd="1" destOrd="0" presId="urn:microsoft.com/office/officeart/2005/8/layout/list1"/>
    <dgm:cxn modelId="{2CBEF013-C637-4650-A7ED-FA0C8DB52162}" type="presParOf" srcId="{38815955-2DB3-4F61-AFE4-6415CF6F74E6}" destId="{B382EFED-5265-48AC-9134-151EF6563917}" srcOrd="1" destOrd="0" presId="urn:microsoft.com/office/officeart/2005/8/layout/list1"/>
    <dgm:cxn modelId="{89397228-E05C-4CCA-82F7-A70BD6A56275}" type="presParOf" srcId="{38815955-2DB3-4F61-AFE4-6415CF6F74E6}" destId="{C8CC68BD-8207-44B5-AE42-08A03B607B04}" srcOrd="2" destOrd="0" presId="urn:microsoft.com/office/officeart/2005/8/layout/list1"/>
    <dgm:cxn modelId="{FDFB1B62-0126-41FF-ADCE-836A7262C4B4}" type="presParOf" srcId="{38815955-2DB3-4F61-AFE4-6415CF6F74E6}" destId="{A39A6653-305F-4C5E-B57A-7DB24AC599FA}" srcOrd="3" destOrd="0" presId="urn:microsoft.com/office/officeart/2005/8/layout/list1"/>
    <dgm:cxn modelId="{D36AC18D-6F7F-49F2-BB31-CFA85ABF717B}" type="presParOf" srcId="{38815955-2DB3-4F61-AFE4-6415CF6F74E6}" destId="{0010D99C-F1BF-4913-BD94-CD803FA22EF9}" srcOrd="4" destOrd="0" presId="urn:microsoft.com/office/officeart/2005/8/layout/list1"/>
    <dgm:cxn modelId="{5ED586B1-B7B3-42CC-B92C-19D334A3427E}" type="presParOf" srcId="{0010D99C-F1BF-4913-BD94-CD803FA22EF9}" destId="{EB6B3631-6253-4B30-B0B1-A810D7B8A2B7}" srcOrd="0" destOrd="0" presId="urn:microsoft.com/office/officeart/2005/8/layout/list1"/>
    <dgm:cxn modelId="{BA7E99FF-90F0-47E3-9756-3716E483F6D8}" type="presParOf" srcId="{0010D99C-F1BF-4913-BD94-CD803FA22EF9}" destId="{3C4E26F4-A5A3-45A0-ABA9-C75E56769467}" srcOrd="1" destOrd="0" presId="urn:microsoft.com/office/officeart/2005/8/layout/list1"/>
    <dgm:cxn modelId="{2A920D4A-0912-4EB6-AD5C-F5529958304A}" type="presParOf" srcId="{38815955-2DB3-4F61-AFE4-6415CF6F74E6}" destId="{308BEEE6-9257-46C1-AF55-2420CE9D572A}" srcOrd="5" destOrd="0" presId="urn:microsoft.com/office/officeart/2005/8/layout/list1"/>
    <dgm:cxn modelId="{42CE065E-8A3A-46FF-A494-1B80A27266EA}" type="presParOf" srcId="{38815955-2DB3-4F61-AFE4-6415CF6F74E6}" destId="{EEAF98EE-E104-460A-A9CC-29DBC594E7B5}" srcOrd="6" destOrd="0" presId="urn:microsoft.com/office/officeart/2005/8/layout/list1"/>
    <dgm:cxn modelId="{7F79ED1A-A143-475D-98CE-4CDAE74E8D3E}" type="presParOf" srcId="{38815955-2DB3-4F61-AFE4-6415CF6F74E6}" destId="{6BC60ABE-BB60-43E0-87B5-A14263F5CEE7}" srcOrd="7" destOrd="0" presId="urn:microsoft.com/office/officeart/2005/8/layout/list1"/>
    <dgm:cxn modelId="{AA2F6836-EB90-42FA-87FB-D9FE0579473E}" type="presParOf" srcId="{38815955-2DB3-4F61-AFE4-6415CF6F74E6}" destId="{CE51DA90-EB5D-4F4B-BD3C-B678672B0742}" srcOrd="8" destOrd="0" presId="urn:microsoft.com/office/officeart/2005/8/layout/list1"/>
    <dgm:cxn modelId="{EBDA3448-CCFE-4482-8ECE-4FE5D20E949A}" type="presParOf" srcId="{CE51DA90-EB5D-4F4B-BD3C-B678672B0742}" destId="{62AB3781-47AC-4107-B841-22719EC66243}" srcOrd="0" destOrd="0" presId="urn:microsoft.com/office/officeart/2005/8/layout/list1"/>
    <dgm:cxn modelId="{4EDEDF3B-3AF2-4FBE-89BF-AF5C1E0DDAD4}" type="presParOf" srcId="{CE51DA90-EB5D-4F4B-BD3C-B678672B0742}" destId="{7FC1C494-10CE-4175-8E6C-5542E62AC3DF}" srcOrd="1" destOrd="0" presId="urn:microsoft.com/office/officeart/2005/8/layout/list1"/>
    <dgm:cxn modelId="{D5D46027-4997-41E1-BCAB-FA9754BD660E}" type="presParOf" srcId="{38815955-2DB3-4F61-AFE4-6415CF6F74E6}" destId="{73855EF8-8746-4704-9298-4F49D2F371A0}" srcOrd="9" destOrd="0" presId="urn:microsoft.com/office/officeart/2005/8/layout/list1"/>
    <dgm:cxn modelId="{A88A90B3-A720-43E6-9F19-D520C1D5A3B6}" type="presParOf" srcId="{38815955-2DB3-4F61-AFE4-6415CF6F74E6}" destId="{933F0188-66E5-4D23-823A-076183CF86F6}" srcOrd="10" destOrd="0" presId="urn:microsoft.com/office/officeart/2005/8/layout/list1"/>
    <dgm:cxn modelId="{6C2EF8DA-F5A0-440E-9C3F-34FD9C799466}" type="presParOf" srcId="{38815955-2DB3-4F61-AFE4-6415CF6F74E6}" destId="{4308B123-11E2-4A12-96EF-93C4F47EEEDB}" srcOrd="11" destOrd="0" presId="urn:microsoft.com/office/officeart/2005/8/layout/list1"/>
    <dgm:cxn modelId="{BD7040FB-B96C-4114-862B-80409BC85BAA}" type="presParOf" srcId="{38815955-2DB3-4F61-AFE4-6415CF6F74E6}" destId="{41D16CC2-25AA-4658-875C-E67633A8C173}" srcOrd="12" destOrd="0" presId="urn:microsoft.com/office/officeart/2005/8/layout/list1"/>
    <dgm:cxn modelId="{7BC795F0-4992-423E-B18F-B7023CBEA058}" type="presParOf" srcId="{41D16CC2-25AA-4658-875C-E67633A8C173}" destId="{B9CA5D38-5D10-499D-A64B-3BC7589A29ED}" srcOrd="0" destOrd="0" presId="urn:microsoft.com/office/officeart/2005/8/layout/list1"/>
    <dgm:cxn modelId="{6C3DD4E2-7B3D-4107-AC3A-A464E859509F}" type="presParOf" srcId="{41D16CC2-25AA-4658-875C-E67633A8C173}" destId="{48B3EDF8-0D85-4731-A4A9-D625E6E7FF97}" srcOrd="1" destOrd="0" presId="urn:microsoft.com/office/officeart/2005/8/layout/list1"/>
    <dgm:cxn modelId="{C131D4E9-E0CE-4D5F-A7F1-D15D7C0D4EFD}" type="presParOf" srcId="{38815955-2DB3-4F61-AFE4-6415CF6F74E6}" destId="{58F59976-BDDD-47C7-9980-70C2A483088F}" srcOrd="13" destOrd="0" presId="urn:microsoft.com/office/officeart/2005/8/layout/list1"/>
    <dgm:cxn modelId="{98273869-F2E0-41C8-82C0-D2D7C7ECAE75}" type="presParOf" srcId="{38815955-2DB3-4F61-AFE4-6415CF6F74E6}" destId="{5E5BB53A-228E-4FDD-B819-6A5C3B8A59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00D29-6426-4484-AD02-81694FDC14A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4E1ED8-0830-48A5-8421-E3008AE45D22}">
      <dgm:prSet phldrT="[Text]"/>
      <dgm:spPr/>
      <dgm:t>
        <a:bodyPr/>
        <a:lstStyle/>
        <a:p>
          <a:r>
            <a:rPr lang="en-US" dirty="0" smtClean="0"/>
            <a:t>Sedan</a:t>
          </a:r>
          <a:endParaRPr lang="en-US" dirty="0"/>
        </a:p>
      </dgm:t>
    </dgm:pt>
    <dgm:pt modelId="{E5F42440-D59A-4E7F-A00D-85AF691732B1}" type="parTrans" cxnId="{C24AAF16-DCDB-47FC-A12C-A411986317D4}">
      <dgm:prSet/>
      <dgm:spPr/>
      <dgm:t>
        <a:bodyPr/>
        <a:lstStyle/>
        <a:p>
          <a:endParaRPr lang="en-US"/>
        </a:p>
      </dgm:t>
    </dgm:pt>
    <dgm:pt modelId="{EFF67FE6-8156-4C10-9579-37D7B3B75837}" type="sibTrans" cxnId="{C24AAF16-DCDB-47FC-A12C-A411986317D4}">
      <dgm:prSet/>
      <dgm:spPr/>
      <dgm:t>
        <a:bodyPr/>
        <a:lstStyle/>
        <a:p>
          <a:endParaRPr lang="en-US"/>
        </a:p>
      </dgm:t>
    </dgm:pt>
    <dgm:pt modelId="{BAF18C18-9083-4F73-95F3-1498029FA380}">
      <dgm:prSet phldrT="[Text]"/>
      <dgm:spPr/>
      <dgm:t>
        <a:bodyPr/>
        <a:lstStyle/>
        <a:p>
          <a:r>
            <a:rPr lang="en-US" dirty="0" smtClean="0"/>
            <a:t>Convertibles</a:t>
          </a:r>
          <a:endParaRPr lang="en-US" dirty="0"/>
        </a:p>
      </dgm:t>
    </dgm:pt>
    <dgm:pt modelId="{932E1C26-E1DC-4E1A-A388-2F43E1D622E3}" type="parTrans" cxnId="{95E9DBEC-5E59-4163-B9FA-676B005E03F3}">
      <dgm:prSet/>
      <dgm:spPr/>
      <dgm:t>
        <a:bodyPr/>
        <a:lstStyle/>
        <a:p>
          <a:endParaRPr lang="en-US"/>
        </a:p>
      </dgm:t>
    </dgm:pt>
    <dgm:pt modelId="{5701C800-6C88-41D0-9150-48CDABB39512}" type="sibTrans" cxnId="{95E9DBEC-5E59-4163-B9FA-676B005E03F3}">
      <dgm:prSet/>
      <dgm:spPr/>
      <dgm:t>
        <a:bodyPr/>
        <a:lstStyle/>
        <a:p>
          <a:endParaRPr lang="en-US"/>
        </a:p>
      </dgm:t>
    </dgm:pt>
    <dgm:pt modelId="{8135E0FB-E5DD-4835-84D6-4806EFB34400}">
      <dgm:prSet phldrT="[Text]"/>
      <dgm:spPr/>
      <dgm:t>
        <a:bodyPr/>
        <a:lstStyle/>
        <a:p>
          <a:r>
            <a:rPr lang="en-US" dirty="0" smtClean="0"/>
            <a:t>Sports Cars</a:t>
          </a:r>
          <a:endParaRPr lang="en-US" dirty="0"/>
        </a:p>
      </dgm:t>
    </dgm:pt>
    <dgm:pt modelId="{7E42E1E9-8408-4B3C-916F-4FF3E9528BAC}" type="parTrans" cxnId="{65211785-A2F4-4B37-8228-D67CBEF0A90D}">
      <dgm:prSet/>
      <dgm:spPr/>
      <dgm:t>
        <a:bodyPr/>
        <a:lstStyle/>
        <a:p>
          <a:endParaRPr lang="en-US"/>
        </a:p>
      </dgm:t>
    </dgm:pt>
    <dgm:pt modelId="{90E86421-375F-4840-824A-8C3E0290FE6B}" type="sibTrans" cxnId="{65211785-A2F4-4B37-8228-D67CBEF0A90D}">
      <dgm:prSet/>
      <dgm:spPr/>
      <dgm:t>
        <a:bodyPr/>
        <a:lstStyle/>
        <a:p>
          <a:endParaRPr lang="en-US"/>
        </a:p>
      </dgm:t>
    </dgm:pt>
    <dgm:pt modelId="{33F9771F-9E07-4A76-ADDC-FEAD8C0AE298}">
      <dgm:prSet/>
      <dgm:spPr/>
      <dgm:t>
        <a:bodyPr/>
        <a:lstStyle/>
        <a:p>
          <a:r>
            <a:rPr lang="en-US" dirty="0" smtClean="0"/>
            <a:t>Sports Utility Vehicles</a:t>
          </a:r>
          <a:endParaRPr lang="en-US" dirty="0"/>
        </a:p>
      </dgm:t>
    </dgm:pt>
    <dgm:pt modelId="{36CEE788-58D6-4F64-ADDA-EC5788271ECD}" type="parTrans" cxnId="{2043EF8A-5502-4041-9D97-643E2EF2CFFA}">
      <dgm:prSet/>
      <dgm:spPr/>
      <dgm:t>
        <a:bodyPr/>
        <a:lstStyle/>
        <a:p>
          <a:endParaRPr lang="en-US"/>
        </a:p>
      </dgm:t>
    </dgm:pt>
    <dgm:pt modelId="{D0D0D8AF-8BB7-4D1D-B38F-4276F89DB426}" type="sibTrans" cxnId="{2043EF8A-5502-4041-9D97-643E2EF2CFFA}">
      <dgm:prSet/>
      <dgm:spPr/>
      <dgm:t>
        <a:bodyPr/>
        <a:lstStyle/>
        <a:p>
          <a:endParaRPr lang="en-US"/>
        </a:p>
      </dgm:t>
    </dgm:pt>
    <dgm:pt modelId="{DD4C215A-21EA-43CB-B86D-312791D8CB81}" type="pres">
      <dgm:prSet presAssocID="{FC000D29-6426-4484-AD02-81694FDC14A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DC1F1-02EC-4C34-B2EF-56904878DBF4}" type="pres">
      <dgm:prSet presAssocID="{C54E1ED8-0830-48A5-8421-E3008AE45D22}" presName="comp" presStyleCnt="0"/>
      <dgm:spPr/>
    </dgm:pt>
    <dgm:pt modelId="{3125C701-EF15-42D9-A495-BFC58AD227FD}" type="pres">
      <dgm:prSet presAssocID="{C54E1ED8-0830-48A5-8421-E3008AE45D22}" presName="box" presStyleLbl="node1" presStyleIdx="0" presStyleCnt="4"/>
      <dgm:spPr/>
      <dgm:t>
        <a:bodyPr/>
        <a:lstStyle/>
        <a:p>
          <a:endParaRPr lang="en-US"/>
        </a:p>
      </dgm:t>
    </dgm:pt>
    <dgm:pt modelId="{04821CEA-AC8C-45AE-8B2E-3A2019876E16}" type="pres">
      <dgm:prSet presAssocID="{C54E1ED8-0830-48A5-8421-E3008AE45D22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C288791-0D27-4203-AC99-1078C1936DFF}" type="pres">
      <dgm:prSet presAssocID="{C54E1ED8-0830-48A5-8421-E3008AE45D2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83A4A-E2B7-4E15-A520-4A5924C2572F}" type="pres">
      <dgm:prSet presAssocID="{EFF67FE6-8156-4C10-9579-37D7B3B75837}" presName="spacer" presStyleCnt="0"/>
      <dgm:spPr/>
    </dgm:pt>
    <dgm:pt modelId="{65EE89CC-DD3C-40D6-A7E2-13ED5F63B747}" type="pres">
      <dgm:prSet presAssocID="{33F9771F-9E07-4A76-ADDC-FEAD8C0AE298}" presName="comp" presStyleCnt="0"/>
      <dgm:spPr/>
    </dgm:pt>
    <dgm:pt modelId="{8DBE53CB-71F1-41D0-8CF8-A65182F4A4EE}" type="pres">
      <dgm:prSet presAssocID="{33F9771F-9E07-4A76-ADDC-FEAD8C0AE298}" presName="box" presStyleLbl="node1" presStyleIdx="1" presStyleCnt="4"/>
      <dgm:spPr/>
      <dgm:t>
        <a:bodyPr/>
        <a:lstStyle/>
        <a:p>
          <a:endParaRPr lang="en-US"/>
        </a:p>
      </dgm:t>
    </dgm:pt>
    <dgm:pt modelId="{4EC35AB0-E7B7-4740-B059-182164D33ECF}" type="pres">
      <dgm:prSet presAssocID="{33F9771F-9E07-4A76-ADDC-FEAD8C0AE298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5E022B0-2E8D-42E6-B8FE-E5ECE02F08BE}" type="pres">
      <dgm:prSet presAssocID="{33F9771F-9E07-4A76-ADDC-FEAD8C0AE29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FAA1-3F91-4128-9D0B-892B36A9DF04}" type="pres">
      <dgm:prSet presAssocID="{D0D0D8AF-8BB7-4D1D-B38F-4276F89DB426}" presName="spacer" presStyleCnt="0"/>
      <dgm:spPr/>
    </dgm:pt>
    <dgm:pt modelId="{A68B8FAE-6DE5-463B-B876-F1DE67272EB2}" type="pres">
      <dgm:prSet presAssocID="{BAF18C18-9083-4F73-95F3-1498029FA380}" presName="comp" presStyleCnt="0"/>
      <dgm:spPr/>
    </dgm:pt>
    <dgm:pt modelId="{EC1EFC96-49C9-4C3C-8A31-2A28C6AC3E36}" type="pres">
      <dgm:prSet presAssocID="{BAF18C18-9083-4F73-95F3-1498029FA380}" presName="box" presStyleLbl="node1" presStyleIdx="2" presStyleCnt="4"/>
      <dgm:spPr/>
      <dgm:t>
        <a:bodyPr/>
        <a:lstStyle/>
        <a:p>
          <a:endParaRPr lang="en-US"/>
        </a:p>
      </dgm:t>
    </dgm:pt>
    <dgm:pt modelId="{3F1E8DDF-B49F-4F9B-8CB3-0221D51E6472}" type="pres">
      <dgm:prSet presAssocID="{BAF18C18-9083-4F73-95F3-1498029FA380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88BE102B-CE50-4E31-AEB1-C6BDEF01296B}" type="pres">
      <dgm:prSet presAssocID="{BAF18C18-9083-4F73-95F3-1498029FA38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B96C-6F0A-453B-8D5B-D2DCBDCB51AF}" type="pres">
      <dgm:prSet presAssocID="{5701C800-6C88-41D0-9150-48CDABB39512}" presName="spacer" presStyleCnt="0"/>
      <dgm:spPr/>
    </dgm:pt>
    <dgm:pt modelId="{AF79817B-5970-4308-B631-CA9AF973C478}" type="pres">
      <dgm:prSet presAssocID="{8135E0FB-E5DD-4835-84D6-4806EFB34400}" presName="comp" presStyleCnt="0"/>
      <dgm:spPr/>
    </dgm:pt>
    <dgm:pt modelId="{8FD37F67-E764-40DD-B64F-3C1BBEFA0C4D}" type="pres">
      <dgm:prSet presAssocID="{8135E0FB-E5DD-4835-84D6-4806EFB34400}" presName="box" presStyleLbl="node1" presStyleIdx="3" presStyleCnt="4"/>
      <dgm:spPr/>
      <dgm:t>
        <a:bodyPr/>
        <a:lstStyle/>
        <a:p>
          <a:endParaRPr lang="en-US"/>
        </a:p>
      </dgm:t>
    </dgm:pt>
    <dgm:pt modelId="{7E508ACD-84AD-446C-A8D6-5C8879CC9B06}" type="pres">
      <dgm:prSet presAssocID="{8135E0FB-E5DD-4835-84D6-4806EFB34400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964EC495-DF42-4E20-B204-4C80E2892C97}" type="pres">
      <dgm:prSet presAssocID="{8135E0FB-E5DD-4835-84D6-4806EFB3440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434A1-282A-4D72-BEF0-3D2EE813B45C}" type="presOf" srcId="{8135E0FB-E5DD-4835-84D6-4806EFB34400}" destId="{964EC495-DF42-4E20-B204-4C80E2892C97}" srcOrd="1" destOrd="0" presId="urn:microsoft.com/office/officeart/2005/8/layout/vList4"/>
    <dgm:cxn modelId="{8A016E21-22EC-464C-8A4A-D773603B32B2}" type="presOf" srcId="{FC000D29-6426-4484-AD02-81694FDC14AF}" destId="{DD4C215A-21EA-43CB-B86D-312791D8CB81}" srcOrd="0" destOrd="0" presId="urn:microsoft.com/office/officeart/2005/8/layout/vList4"/>
    <dgm:cxn modelId="{C24AAF16-DCDB-47FC-A12C-A411986317D4}" srcId="{FC000D29-6426-4484-AD02-81694FDC14AF}" destId="{C54E1ED8-0830-48A5-8421-E3008AE45D22}" srcOrd="0" destOrd="0" parTransId="{E5F42440-D59A-4E7F-A00D-85AF691732B1}" sibTransId="{EFF67FE6-8156-4C10-9579-37D7B3B75837}"/>
    <dgm:cxn modelId="{4EE40824-0B88-4541-A0A7-E764B444F7D8}" type="presOf" srcId="{8135E0FB-E5DD-4835-84D6-4806EFB34400}" destId="{8FD37F67-E764-40DD-B64F-3C1BBEFA0C4D}" srcOrd="0" destOrd="0" presId="urn:microsoft.com/office/officeart/2005/8/layout/vList4"/>
    <dgm:cxn modelId="{FD8E64CB-4E7E-4B0B-A11B-C16338818447}" type="presOf" srcId="{BAF18C18-9083-4F73-95F3-1498029FA380}" destId="{88BE102B-CE50-4E31-AEB1-C6BDEF01296B}" srcOrd="1" destOrd="0" presId="urn:microsoft.com/office/officeart/2005/8/layout/vList4"/>
    <dgm:cxn modelId="{95E9DBEC-5E59-4163-B9FA-676B005E03F3}" srcId="{FC000D29-6426-4484-AD02-81694FDC14AF}" destId="{BAF18C18-9083-4F73-95F3-1498029FA380}" srcOrd="2" destOrd="0" parTransId="{932E1C26-E1DC-4E1A-A388-2F43E1D622E3}" sibTransId="{5701C800-6C88-41D0-9150-48CDABB39512}"/>
    <dgm:cxn modelId="{65211785-A2F4-4B37-8228-D67CBEF0A90D}" srcId="{FC000D29-6426-4484-AD02-81694FDC14AF}" destId="{8135E0FB-E5DD-4835-84D6-4806EFB34400}" srcOrd="3" destOrd="0" parTransId="{7E42E1E9-8408-4B3C-916F-4FF3E9528BAC}" sibTransId="{90E86421-375F-4840-824A-8C3E0290FE6B}"/>
    <dgm:cxn modelId="{5AA03370-A69E-4D6E-ACD4-9160546BD83F}" type="presOf" srcId="{33F9771F-9E07-4A76-ADDC-FEAD8C0AE298}" destId="{C5E022B0-2E8D-42E6-B8FE-E5ECE02F08BE}" srcOrd="1" destOrd="0" presId="urn:microsoft.com/office/officeart/2005/8/layout/vList4"/>
    <dgm:cxn modelId="{2043EF8A-5502-4041-9D97-643E2EF2CFFA}" srcId="{FC000D29-6426-4484-AD02-81694FDC14AF}" destId="{33F9771F-9E07-4A76-ADDC-FEAD8C0AE298}" srcOrd="1" destOrd="0" parTransId="{36CEE788-58D6-4F64-ADDA-EC5788271ECD}" sibTransId="{D0D0D8AF-8BB7-4D1D-B38F-4276F89DB426}"/>
    <dgm:cxn modelId="{EFAFD4EC-FFD2-4ADE-8A6E-43A698A063F2}" type="presOf" srcId="{C54E1ED8-0830-48A5-8421-E3008AE45D22}" destId="{3125C701-EF15-42D9-A495-BFC58AD227FD}" srcOrd="0" destOrd="0" presId="urn:microsoft.com/office/officeart/2005/8/layout/vList4"/>
    <dgm:cxn modelId="{EAB8C328-FB88-4B5F-A5F8-210B732AEE06}" type="presOf" srcId="{33F9771F-9E07-4A76-ADDC-FEAD8C0AE298}" destId="{8DBE53CB-71F1-41D0-8CF8-A65182F4A4EE}" srcOrd="0" destOrd="0" presId="urn:microsoft.com/office/officeart/2005/8/layout/vList4"/>
    <dgm:cxn modelId="{CB30FB9A-5275-4F68-A07C-8D119A876AD6}" type="presOf" srcId="{BAF18C18-9083-4F73-95F3-1498029FA380}" destId="{EC1EFC96-49C9-4C3C-8A31-2A28C6AC3E36}" srcOrd="0" destOrd="0" presId="urn:microsoft.com/office/officeart/2005/8/layout/vList4"/>
    <dgm:cxn modelId="{C12255C3-1E5E-4FBD-AE66-0142659B65CD}" type="presOf" srcId="{C54E1ED8-0830-48A5-8421-E3008AE45D22}" destId="{BC288791-0D27-4203-AC99-1078C1936DFF}" srcOrd="1" destOrd="0" presId="urn:microsoft.com/office/officeart/2005/8/layout/vList4"/>
    <dgm:cxn modelId="{664DAA9B-5B1F-4F27-A1EE-4EA65F99BE9B}" type="presParOf" srcId="{DD4C215A-21EA-43CB-B86D-312791D8CB81}" destId="{C3EDC1F1-02EC-4C34-B2EF-56904878DBF4}" srcOrd="0" destOrd="0" presId="urn:microsoft.com/office/officeart/2005/8/layout/vList4"/>
    <dgm:cxn modelId="{9AD0D474-36EA-4961-A399-AFA91FE38A27}" type="presParOf" srcId="{C3EDC1F1-02EC-4C34-B2EF-56904878DBF4}" destId="{3125C701-EF15-42D9-A495-BFC58AD227FD}" srcOrd="0" destOrd="0" presId="urn:microsoft.com/office/officeart/2005/8/layout/vList4"/>
    <dgm:cxn modelId="{719C7F90-F98A-4498-A5A6-CF11F9498ECA}" type="presParOf" srcId="{C3EDC1F1-02EC-4C34-B2EF-56904878DBF4}" destId="{04821CEA-AC8C-45AE-8B2E-3A2019876E16}" srcOrd="1" destOrd="0" presId="urn:microsoft.com/office/officeart/2005/8/layout/vList4"/>
    <dgm:cxn modelId="{3F5EB4D6-EC8D-4B87-BCBC-72C13D1F59A8}" type="presParOf" srcId="{C3EDC1F1-02EC-4C34-B2EF-56904878DBF4}" destId="{BC288791-0D27-4203-AC99-1078C1936DFF}" srcOrd="2" destOrd="0" presId="urn:microsoft.com/office/officeart/2005/8/layout/vList4"/>
    <dgm:cxn modelId="{D7553974-49F6-4D8D-BD85-B979A396FA0E}" type="presParOf" srcId="{DD4C215A-21EA-43CB-B86D-312791D8CB81}" destId="{EBD83A4A-E2B7-4E15-A520-4A5924C2572F}" srcOrd="1" destOrd="0" presId="urn:microsoft.com/office/officeart/2005/8/layout/vList4"/>
    <dgm:cxn modelId="{FCCEF75F-056C-484B-B567-24E1A346BA58}" type="presParOf" srcId="{DD4C215A-21EA-43CB-B86D-312791D8CB81}" destId="{65EE89CC-DD3C-40D6-A7E2-13ED5F63B747}" srcOrd="2" destOrd="0" presId="urn:microsoft.com/office/officeart/2005/8/layout/vList4"/>
    <dgm:cxn modelId="{D7D458DA-A217-4752-8B36-C07730A39C94}" type="presParOf" srcId="{65EE89CC-DD3C-40D6-A7E2-13ED5F63B747}" destId="{8DBE53CB-71F1-41D0-8CF8-A65182F4A4EE}" srcOrd="0" destOrd="0" presId="urn:microsoft.com/office/officeart/2005/8/layout/vList4"/>
    <dgm:cxn modelId="{44BD56F8-A8E5-4FCC-BD39-88DCBC1C8AB7}" type="presParOf" srcId="{65EE89CC-DD3C-40D6-A7E2-13ED5F63B747}" destId="{4EC35AB0-E7B7-4740-B059-182164D33ECF}" srcOrd="1" destOrd="0" presId="urn:microsoft.com/office/officeart/2005/8/layout/vList4"/>
    <dgm:cxn modelId="{128C7C80-DAA2-49E5-80A1-2D3215EBD4B5}" type="presParOf" srcId="{65EE89CC-DD3C-40D6-A7E2-13ED5F63B747}" destId="{C5E022B0-2E8D-42E6-B8FE-E5ECE02F08BE}" srcOrd="2" destOrd="0" presId="urn:microsoft.com/office/officeart/2005/8/layout/vList4"/>
    <dgm:cxn modelId="{612428ED-6A91-4E56-A65B-C1D166743C1D}" type="presParOf" srcId="{DD4C215A-21EA-43CB-B86D-312791D8CB81}" destId="{8AF1FAA1-3F91-4128-9D0B-892B36A9DF04}" srcOrd="3" destOrd="0" presId="urn:microsoft.com/office/officeart/2005/8/layout/vList4"/>
    <dgm:cxn modelId="{CF23D926-5B49-4278-BD35-20790215D394}" type="presParOf" srcId="{DD4C215A-21EA-43CB-B86D-312791D8CB81}" destId="{A68B8FAE-6DE5-463B-B876-F1DE67272EB2}" srcOrd="4" destOrd="0" presId="urn:microsoft.com/office/officeart/2005/8/layout/vList4"/>
    <dgm:cxn modelId="{40307918-8096-44E1-92F6-60AA0B9203A8}" type="presParOf" srcId="{A68B8FAE-6DE5-463B-B876-F1DE67272EB2}" destId="{EC1EFC96-49C9-4C3C-8A31-2A28C6AC3E36}" srcOrd="0" destOrd="0" presId="urn:microsoft.com/office/officeart/2005/8/layout/vList4"/>
    <dgm:cxn modelId="{14998B16-84B5-4866-876C-6294E3FA0F98}" type="presParOf" srcId="{A68B8FAE-6DE5-463B-B876-F1DE67272EB2}" destId="{3F1E8DDF-B49F-4F9B-8CB3-0221D51E6472}" srcOrd="1" destOrd="0" presId="urn:microsoft.com/office/officeart/2005/8/layout/vList4"/>
    <dgm:cxn modelId="{855FCE2E-9EBD-45DC-93E7-A16236BFBF5B}" type="presParOf" srcId="{A68B8FAE-6DE5-463B-B876-F1DE67272EB2}" destId="{88BE102B-CE50-4E31-AEB1-C6BDEF01296B}" srcOrd="2" destOrd="0" presId="urn:microsoft.com/office/officeart/2005/8/layout/vList4"/>
    <dgm:cxn modelId="{B1CF930C-5E0B-4E5A-B11D-E41E307E32E5}" type="presParOf" srcId="{DD4C215A-21EA-43CB-B86D-312791D8CB81}" destId="{7A34B96C-6F0A-453B-8D5B-D2DCBDCB51AF}" srcOrd="5" destOrd="0" presId="urn:microsoft.com/office/officeart/2005/8/layout/vList4"/>
    <dgm:cxn modelId="{7AA96561-A916-402A-9488-07407A0F9211}" type="presParOf" srcId="{DD4C215A-21EA-43CB-B86D-312791D8CB81}" destId="{AF79817B-5970-4308-B631-CA9AF973C478}" srcOrd="6" destOrd="0" presId="urn:microsoft.com/office/officeart/2005/8/layout/vList4"/>
    <dgm:cxn modelId="{CDF8EF0F-7DEA-43D6-8116-2D2966B9D56D}" type="presParOf" srcId="{AF79817B-5970-4308-B631-CA9AF973C478}" destId="{8FD37F67-E764-40DD-B64F-3C1BBEFA0C4D}" srcOrd="0" destOrd="0" presId="urn:microsoft.com/office/officeart/2005/8/layout/vList4"/>
    <dgm:cxn modelId="{634C21E9-E666-4E2E-AE50-F4D551D3DE2F}" type="presParOf" srcId="{AF79817B-5970-4308-B631-CA9AF973C478}" destId="{7E508ACD-84AD-446C-A8D6-5C8879CC9B06}" srcOrd="1" destOrd="0" presId="urn:microsoft.com/office/officeart/2005/8/layout/vList4"/>
    <dgm:cxn modelId="{C427A59F-82F1-440F-931F-1EFE17AA0507}" type="presParOf" srcId="{AF79817B-5970-4308-B631-CA9AF973C478}" destId="{964EC495-DF42-4E20-B204-4C80E2892C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C68BD-8207-44B5-AE42-08A03B607B04}">
      <dsp:nvSpPr>
        <dsp:cNvPr id="0" name=""/>
        <dsp:cNvSpPr/>
      </dsp:nvSpPr>
      <dsp:spPr>
        <a:xfrm>
          <a:off x="0" y="271398"/>
          <a:ext cx="6248406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tx2">
                  <a:lumMod val="75000"/>
                </a:schemeClr>
              </a:solidFill>
            </a:rPr>
            <a:t>President</a:t>
          </a:r>
          <a:endParaRPr lang="en-US" sz="24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271398"/>
        <a:ext cx="6248406" cy="826875"/>
      </dsp:txXfrm>
    </dsp:sp>
    <dsp:sp modelId="{6CD1DAA7-C20F-40FE-A841-8E3E3CC973DA}">
      <dsp:nvSpPr>
        <dsp:cNvPr id="0" name=""/>
        <dsp:cNvSpPr/>
      </dsp:nvSpPr>
      <dsp:spPr>
        <a:xfrm>
          <a:off x="411480" y="44931"/>
          <a:ext cx="5760720" cy="4428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Kevin Rau</a:t>
          </a:r>
          <a:endParaRPr lang="en-US" sz="3600" b="1" kern="1200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sp:txBody>
      <dsp:txXfrm>
        <a:off x="433096" y="66547"/>
        <a:ext cx="5717488" cy="399568"/>
      </dsp:txXfrm>
    </dsp:sp>
    <dsp:sp modelId="{EEAF98EE-E104-460A-A9CC-29DBC594E7B5}">
      <dsp:nvSpPr>
        <dsp:cNvPr id="0" name=""/>
        <dsp:cNvSpPr/>
      </dsp:nvSpPr>
      <dsp:spPr>
        <a:xfrm>
          <a:off x="0" y="1395606"/>
          <a:ext cx="6248406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tx2">
                  <a:lumMod val="75000"/>
                </a:schemeClr>
              </a:solidFill>
            </a:rPr>
            <a:t>Finance Manager</a:t>
          </a:r>
          <a:endParaRPr lang="en-US" sz="24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1395606"/>
        <a:ext cx="6248406" cy="826875"/>
      </dsp:txXfrm>
    </dsp:sp>
    <dsp:sp modelId="{3C4E26F4-A5A3-45A0-ABA9-C75E56769467}">
      <dsp:nvSpPr>
        <dsp:cNvPr id="0" name=""/>
        <dsp:cNvSpPr/>
      </dsp:nvSpPr>
      <dsp:spPr>
        <a:xfrm>
          <a:off x="411480" y="1174206"/>
          <a:ext cx="5760720" cy="4428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Marilyn Kellman</a:t>
          </a:r>
        </a:p>
      </dsp:txBody>
      <dsp:txXfrm>
        <a:off x="433096" y="1195822"/>
        <a:ext cx="5717488" cy="399568"/>
      </dsp:txXfrm>
    </dsp:sp>
    <dsp:sp modelId="{933F0188-66E5-4D23-823A-076183CF86F6}">
      <dsp:nvSpPr>
        <dsp:cNvPr id="0" name=""/>
        <dsp:cNvSpPr/>
      </dsp:nvSpPr>
      <dsp:spPr>
        <a:xfrm>
          <a:off x="0" y="2524881"/>
          <a:ext cx="6248406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tx2">
                  <a:lumMod val="75000"/>
                </a:schemeClr>
              </a:solidFill>
            </a:rPr>
            <a:t>Accessories Sales Manager</a:t>
          </a:r>
          <a:endParaRPr lang="en-US" sz="24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2524881"/>
        <a:ext cx="6248406" cy="826875"/>
      </dsp:txXfrm>
    </dsp:sp>
    <dsp:sp modelId="{7FC1C494-10CE-4175-8E6C-5542E62AC3DF}">
      <dsp:nvSpPr>
        <dsp:cNvPr id="0" name=""/>
        <dsp:cNvSpPr/>
      </dsp:nvSpPr>
      <dsp:spPr>
        <a:xfrm>
          <a:off x="411480" y="2303481"/>
          <a:ext cx="5760720" cy="4428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Andre Randolph</a:t>
          </a:r>
        </a:p>
      </dsp:txBody>
      <dsp:txXfrm>
        <a:off x="433096" y="2325097"/>
        <a:ext cx="5717488" cy="399568"/>
      </dsp:txXfrm>
    </dsp:sp>
    <dsp:sp modelId="{5E5BB53A-228E-4FDD-B819-6A5C3B8A591A}">
      <dsp:nvSpPr>
        <dsp:cNvPr id="0" name=""/>
        <dsp:cNvSpPr/>
      </dsp:nvSpPr>
      <dsp:spPr>
        <a:xfrm>
          <a:off x="0" y="3654156"/>
          <a:ext cx="6248406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tx2">
                  <a:lumMod val="75000"/>
                </a:schemeClr>
              </a:solidFill>
            </a:rPr>
            <a:t>Auto Sales Manager</a:t>
          </a:r>
          <a:endParaRPr lang="en-US" sz="24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3654156"/>
        <a:ext cx="6248406" cy="826875"/>
      </dsp:txXfrm>
    </dsp:sp>
    <dsp:sp modelId="{48B3EDF8-0D85-4731-A4A9-D625E6E7FF97}">
      <dsp:nvSpPr>
        <dsp:cNvPr id="0" name=""/>
        <dsp:cNvSpPr/>
      </dsp:nvSpPr>
      <dsp:spPr>
        <a:xfrm>
          <a:off x="411480" y="3432756"/>
          <a:ext cx="5760720" cy="4428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Charlie James</a:t>
          </a:r>
        </a:p>
      </dsp:txBody>
      <dsp:txXfrm>
        <a:off x="433096" y="3454372"/>
        <a:ext cx="57174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5C701-EF15-42D9-A495-BFC58AD227FD}">
      <dsp:nvSpPr>
        <dsp:cNvPr id="0" name=""/>
        <dsp:cNvSpPr/>
      </dsp:nvSpPr>
      <dsp:spPr>
        <a:xfrm>
          <a:off x="0" y="0"/>
          <a:ext cx="6858000" cy="92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Sedan</a:t>
          </a:r>
          <a:endParaRPr lang="en-US" sz="4300" kern="1200" dirty="0"/>
        </a:p>
      </dsp:txBody>
      <dsp:txXfrm>
        <a:off x="1464395" y="0"/>
        <a:ext cx="5393604" cy="927958"/>
      </dsp:txXfrm>
    </dsp:sp>
    <dsp:sp modelId="{04821CEA-AC8C-45AE-8B2E-3A2019876E16}">
      <dsp:nvSpPr>
        <dsp:cNvPr id="0" name=""/>
        <dsp:cNvSpPr/>
      </dsp:nvSpPr>
      <dsp:spPr>
        <a:xfrm>
          <a:off x="92795" y="92795"/>
          <a:ext cx="1371600" cy="7423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E53CB-71F1-41D0-8CF8-A65182F4A4EE}">
      <dsp:nvSpPr>
        <dsp:cNvPr id="0" name=""/>
        <dsp:cNvSpPr/>
      </dsp:nvSpPr>
      <dsp:spPr>
        <a:xfrm>
          <a:off x="0" y="1020754"/>
          <a:ext cx="6858000" cy="92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Sports Utility Vehicles</a:t>
          </a:r>
          <a:endParaRPr lang="en-US" sz="4300" kern="1200" dirty="0"/>
        </a:p>
      </dsp:txBody>
      <dsp:txXfrm>
        <a:off x="1464395" y="1020754"/>
        <a:ext cx="5393604" cy="927958"/>
      </dsp:txXfrm>
    </dsp:sp>
    <dsp:sp modelId="{4EC35AB0-E7B7-4740-B059-182164D33ECF}">
      <dsp:nvSpPr>
        <dsp:cNvPr id="0" name=""/>
        <dsp:cNvSpPr/>
      </dsp:nvSpPr>
      <dsp:spPr>
        <a:xfrm>
          <a:off x="92795" y="1113550"/>
          <a:ext cx="1371600" cy="7423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EFC96-49C9-4C3C-8A31-2A28C6AC3E36}">
      <dsp:nvSpPr>
        <dsp:cNvPr id="0" name=""/>
        <dsp:cNvSpPr/>
      </dsp:nvSpPr>
      <dsp:spPr>
        <a:xfrm>
          <a:off x="0" y="2041509"/>
          <a:ext cx="6858000" cy="92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Convertibles</a:t>
          </a:r>
          <a:endParaRPr lang="en-US" sz="4300" kern="1200" dirty="0"/>
        </a:p>
      </dsp:txBody>
      <dsp:txXfrm>
        <a:off x="1464395" y="2041509"/>
        <a:ext cx="5393604" cy="927958"/>
      </dsp:txXfrm>
    </dsp:sp>
    <dsp:sp modelId="{3F1E8DDF-B49F-4F9B-8CB3-0221D51E6472}">
      <dsp:nvSpPr>
        <dsp:cNvPr id="0" name=""/>
        <dsp:cNvSpPr/>
      </dsp:nvSpPr>
      <dsp:spPr>
        <a:xfrm>
          <a:off x="92795" y="2134305"/>
          <a:ext cx="1371600" cy="7423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37F67-E764-40DD-B64F-3C1BBEFA0C4D}">
      <dsp:nvSpPr>
        <dsp:cNvPr id="0" name=""/>
        <dsp:cNvSpPr/>
      </dsp:nvSpPr>
      <dsp:spPr>
        <a:xfrm>
          <a:off x="0" y="3062264"/>
          <a:ext cx="6858000" cy="92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Sports Cars</a:t>
          </a:r>
          <a:endParaRPr lang="en-US" sz="4300" kern="1200" dirty="0"/>
        </a:p>
      </dsp:txBody>
      <dsp:txXfrm>
        <a:off x="1464395" y="3062264"/>
        <a:ext cx="5393604" cy="927958"/>
      </dsp:txXfrm>
    </dsp:sp>
    <dsp:sp modelId="{7E508ACD-84AD-446C-A8D6-5C8879CC9B06}">
      <dsp:nvSpPr>
        <dsp:cNvPr id="0" name=""/>
        <dsp:cNvSpPr/>
      </dsp:nvSpPr>
      <dsp:spPr>
        <a:xfrm>
          <a:off x="92795" y="3155060"/>
          <a:ext cx="1371600" cy="7423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19CF-D672-4C6C-972B-9B25BE127870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Penn Liberty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50C66-B56C-4BCA-B650-8399BB73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4359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C57BA-B5B9-4FCB-AE15-E94F2CA3F098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Penn Liberty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439AF-2097-4E7D-B2C8-08DD3C57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1585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497758-3A2C-4D9F-BB07-0C0C89F623CE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Penn Liberty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030" y="3352800"/>
            <a:ext cx="7772400" cy="1470025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344" y="4804413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5337813"/>
            <a:ext cx="2150013" cy="1520187"/>
            <a:chOff x="-20637" y="5180014"/>
            <a:chExt cx="2335213" cy="1704975"/>
          </a:xfrm>
        </p:grpSpPr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127000" y="5180014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1100140" y="5754689"/>
              <a:ext cx="504825" cy="485775"/>
            </a:xfrm>
            <a:custGeom>
              <a:avLst/>
              <a:gdLst>
                <a:gd name="T0" fmla="*/ 114 w 157"/>
                <a:gd name="T1" fmla="*/ 89 h 151"/>
                <a:gd name="T2" fmla="*/ 157 w 157"/>
                <a:gd name="T3" fmla="*/ 54 h 151"/>
                <a:gd name="T4" fmla="*/ 102 w 157"/>
                <a:gd name="T5" fmla="*/ 57 h 151"/>
                <a:gd name="T6" fmla="*/ 97 w 157"/>
                <a:gd name="T7" fmla="*/ 53 h 151"/>
                <a:gd name="T8" fmla="*/ 82 w 157"/>
                <a:gd name="T9" fmla="*/ 16 h 151"/>
                <a:gd name="T10" fmla="*/ 76 w 157"/>
                <a:gd name="T11" fmla="*/ 0 h 151"/>
                <a:gd name="T12" fmla="*/ 60 w 157"/>
                <a:gd name="T13" fmla="*/ 55 h 151"/>
                <a:gd name="T14" fmla="*/ 55 w 157"/>
                <a:gd name="T15" fmla="*/ 58 h 151"/>
                <a:gd name="T16" fmla="*/ 0 w 157"/>
                <a:gd name="T17" fmla="*/ 61 h 151"/>
                <a:gd name="T18" fmla="*/ 46 w 157"/>
                <a:gd name="T19" fmla="*/ 92 h 151"/>
                <a:gd name="T20" fmla="*/ 48 w 157"/>
                <a:gd name="T21" fmla="*/ 98 h 151"/>
                <a:gd name="T22" fmla="*/ 34 w 157"/>
                <a:gd name="T23" fmla="*/ 148 h 151"/>
                <a:gd name="T24" fmla="*/ 33 w 157"/>
                <a:gd name="T25" fmla="*/ 151 h 151"/>
                <a:gd name="T26" fmla="*/ 35 w 157"/>
                <a:gd name="T27" fmla="*/ 149 h 151"/>
                <a:gd name="T28" fmla="*/ 79 w 157"/>
                <a:gd name="T29" fmla="*/ 117 h 151"/>
                <a:gd name="T30" fmla="*/ 85 w 157"/>
                <a:gd name="T31" fmla="*/ 117 h 151"/>
                <a:gd name="T32" fmla="*/ 131 w 157"/>
                <a:gd name="T33" fmla="*/ 148 h 151"/>
                <a:gd name="T34" fmla="*/ 113 w 157"/>
                <a:gd name="T35" fmla="*/ 94 h 151"/>
                <a:gd name="T36" fmla="*/ 114 w 157"/>
                <a:gd name="T37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51">
                  <a:moveTo>
                    <a:pt x="114" y="89"/>
                  </a:moveTo>
                  <a:cubicBezTo>
                    <a:pt x="157" y="54"/>
                    <a:pt x="157" y="54"/>
                    <a:pt x="157" y="54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7"/>
                    <a:pt x="98" y="55"/>
                    <a:pt x="97" y="5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7"/>
                    <a:pt x="57" y="58"/>
                    <a:pt x="55" y="5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3"/>
                    <a:pt x="49" y="96"/>
                    <a:pt x="48" y="9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6"/>
                    <a:pt x="83" y="115"/>
                    <a:pt x="85" y="117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12" y="92"/>
                    <a:pt x="113" y="90"/>
                    <a:pt x="114" y="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781175" y="6391276"/>
              <a:ext cx="357188" cy="339725"/>
            </a:xfrm>
            <a:custGeom>
              <a:avLst/>
              <a:gdLst>
                <a:gd name="T0" fmla="*/ 81 w 111"/>
                <a:gd name="T1" fmla="*/ 62 h 106"/>
                <a:gd name="T2" fmla="*/ 111 w 111"/>
                <a:gd name="T3" fmla="*/ 38 h 106"/>
                <a:gd name="T4" fmla="*/ 73 w 111"/>
                <a:gd name="T5" fmla="*/ 40 h 106"/>
                <a:gd name="T6" fmla="*/ 69 w 111"/>
                <a:gd name="T7" fmla="*/ 37 h 106"/>
                <a:gd name="T8" fmla="*/ 53 w 111"/>
                <a:gd name="T9" fmla="*/ 0 h 106"/>
                <a:gd name="T10" fmla="*/ 42 w 111"/>
                <a:gd name="T11" fmla="*/ 38 h 106"/>
                <a:gd name="T12" fmla="*/ 38 w 111"/>
                <a:gd name="T13" fmla="*/ 41 h 106"/>
                <a:gd name="T14" fmla="*/ 0 w 111"/>
                <a:gd name="T15" fmla="*/ 43 h 106"/>
                <a:gd name="T16" fmla="*/ 32 w 111"/>
                <a:gd name="T17" fmla="*/ 65 h 106"/>
                <a:gd name="T18" fmla="*/ 34 w 111"/>
                <a:gd name="T19" fmla="*/ 69 h 106"/>
                <a:gd name="T20" fmla="*/ 23 w 111"/>
                <a:gd name="T21" fmla="*/ 106 h 106"/>
                <a:gd name="T22" fmla="*/ 29 w 111"/>
                <a:gd name="T23" fmla="*/ 102 h 106"/>
                <a:gd name="T24" fmla="*/ 29 w 111"/>
                <a:gd name="T25" fmla="*/ 102 h 106"/>
                <a:gd name="T26" fmla="*/ 55 w 111"/>
                <a:gd name="T27" fmla="*/ 82 h 106"/>
                <a:gd name="T28" fmla="*/ 60 w 111"/>
                <a:gd name="T29" fmla="*/ 82 h 106"/>
                <a:gd name="T30" fmla="*/ 93 w 111"/>
                <a:gd name="T31" fmla="*/ 104 h 106"/>
                <a:gd name="T32" fmla="*/ 80 w 111"/>
                <a:gd name="T33" fmla="*/ 67 h 106"/>
                <a:gd name="T34" fmla="*/ 81 w 111"/>
                <a:gd name="T35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6">
                  <a:moveTo>
                    <a:pt x="81" y="62"/>
                  </a:moveTo>
                  <a:cubicBezTo>
                    <a:pt x="111" y="38"/>
                    <a:pt x="111" y="38"/>
                    <a:pt x="111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0"/>
                    <a:pt x="69" y="39"/>
                    <a:pt x="69" y="3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0"/>
                    <a:pt x="40" y="41"/>
                    <a:pt x="3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4" y="66"/>
                    <a:pt x="34" y="67"/>
                    <a:pt x="34" y="69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7" y="81"/>
                    <a:pt x="59" y="81"/>
                    <a:pt x="60" y="82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5"/>
                    <a:pt x="80" y="63"/>
                    <a:pt x="81" y="6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-20637" y="5340351"/>
              <a:ext cx="2335213" cy="1544638"/>
            </a:xfrm>
            <a:custGeom>
              <a:avLst/>
              <a:gdLst>
                <a:gd name="T0" fmla="*/ 117 w 727"/>
                <a:gd name="T1" fmla="*/ 190 h 481"/>
                <a:gd name="T2" fmla="*/ 135 w 727"/>
                <a:gd name="T3" fmla="*/ 193 h 481"/>
                <a:gd name="T4" fmla="*/ 170 w 727"/>
                <a:gd name="T5" fmla="*/ 199 h 481"/>
                <a:gd name="T6" fmla="*/ 189 w 727"/>
                <a:gd name="T7" fmla="*/ 203 h 481"/>
                <a:gd name="T8" fmla="*/ 360 w 727"/>
                <a:gd name="T9" fmla="*/ 265 h 481"/>
                <a:gd name="T10" fmla="*/ 374 w 727"/>
                <a:gd name="T11" fmla="*/ 272 h 481"/>
                <a:gd name="T12" fmla="*/ 328 w 727"/>
                <a:gd name="T13" fmla="*/ 184 h 481"/>
                <a:gd name="T14" fmla="*/ 413 w 727"/>
                <a:gd name="T15" fmla="*/ 133 h 481"/>
                <a:gd name="T16" fmla="*/ 366 w 727"/>
                <a:gd name="T17" fmla="*/ 105 h 481"/>
                <a:gd name="T18" fmla="*/ 348 w 727"/>
                <a:gd name="T19" fmla="*/ 95 h 481"/>
                <a:gd name="T20" fmla="*/ 316 w 727"/>
                <a:gd name="T21" fmla="*/ 79 h 481"/>
                <a:gd name="T22" fmla="*/ 293 w 727"/>
                <a:gd name="T23" fmla="*/ 69 h 481"/>
                <a:gd name="T24" fmla="*/ 236 w 727"/>
                <a:gd name="T25" fmla="*/ 98 h 481"/>
                <a:gd name="T26" fmla="*/ 262 w 727"/>
                <a:gd name="T27" fmla="*/ 204 h 481"/>
                <a:gd name="T28" fmla="*/ 48 w 727"/>
                <a:gd name="T29" fmla="*/ 183 h 481"/>
                <a:gd name="T30" fmla="*/ 86 w 727"/>
                <a:gd name="T31" fmla="*/ 186 h 481"/>
                <a:gd name="T32" fmla="*/ 24 w 727"/>
                <a:gd name="T33" fmla="*/ 46 h 481"/>
                <a:gd name="T34" fmla="*/ 130 w 727"/>
                <a:gd name="T35" fmla="*/ 31 h 481"/>
                <a:gd name="T36" fmla="*/ 102 w 727"/>
                <a:gd name="T37" fmla="*/ 11 h 481"/>
                <a:gd name="T38" fmla="*/ 71 w 727"/>
                <a:gd name="T39" fmla="*/ 6 h 481"/>
                <a:gd name="T40" fmla="*/ 31 w 727"/>
                <a:gd name="T41" fmla="*/ 2 h 481"/>
                <a:gd name="T42" fmla="*/ 3 w 727"/>
                <a:gd name="T43" fmla="*/ 182 h 481"/>
                <a:gd name="T44" fmla="*/ 472 w 727"/>
                <a:gd name="T45" fmla="*/ 175 h 481"/>
                <a:gd name="T46" fmla="*/ 454 w 727"/>
                <a:gd name="T47" fmla="*/ 175 h 481"/>
                <a:gd name="T48" fmla="*/ 652 w 727"/>
                <a:gd name="T49" fmla="*/ 358 h 481"/>
                <a:gd name="T50" fmla="*/ 636 w 727"/>
                <a:gd name="T51" fmla="*/ 338 h 481"/>
                <a:gd name="T52" fmla="*/ 627 w 727"/>
                <a:gd name="T53" fmla="*/ 327 h 481"/>
                <a:gd name="T54" fmla="*/ 636 w 727"/>
                <a:gd name="T55" fmla="*/ 359 h 481"/>
                <a:gd name="T56" fmla="*/ 726 w 727"/>
                <a:gd name="T57" fmla="*/ 477 h 481"/>
                <a:gd name="T58" fmla="*/ 726 w 727"/>
                <a:gd name="T59" fmla="*/ 475 h 481"/>
                <a:gd name="T60" fmla="*/ 678 w 727"/>
                <a:gd name="T61" fmla="*/ 395 h 481"/>
                <a:gd name="T62" fmla="*/ 667 w 727"/>
                <a:gd name="T63" fmla="*/ 379 h 481"/>
                <a:gd name="T64" fmla="*/ 664 w 727"/>
                <a:gd name="T65" fmla="*/ 444 h 481"/>
                <a:gd name="T66" fmla="*/ 595 w 727"/>
                <a:gd name="T67" fmla="*/ 435 h 481"/>
                <a:gd name="T68" fmla="*/ 604 w 727"/>
                <a:gd name="T69" fmla="*/ 444 h 481"/>
                <a:gd name="T70" fmla="*/ 608 w 727"/>
                <a:gd name="T71" fmla="*/ 448 h 481"/>
                <a:gd name="T72" fmla="*/ 727 w 727"/>
                <a:gd name="T73" fmla="*/ 477 h 481"/>
                <a:gd name="T74" fmla="*/ 596 w 727"/>
                <a:gd name="T75" fmla="*/ 360 h 481"/>
                <a:gd name="T76" fmla="*/ 614 w 727"/>
                <a:gd name="T77" fmla="*/ 310 h 481"/>
                <a:gd name="T78" fmla="*/ 602 w 727"/>
                <a:gd name="T79" fmla="*/ 297 h 481"/>
                <a:gd name="T80" fmla="*/ 563 w 727"/>
                <a:gd name="T81" fmla="*/ 255 h 481"/>
                <a:gd name="T82" fmla="*/ 502 w 727"/>
                <a:gd name="T83" fmla="*/ 199 h 481"/>
                <a:gd name="T84" fmla="*/ 493 w 727"/>
                <a:gd name="T85" fmla="*/ 293 h 481"/>
                <a:gd name="T86" fmla="*/ 394 w 727"/>
                <a:gd name="T87" fmla="*/ 283 h 481"/>
                <a:gd name="T88" fmla="*/ 409 w 727"/>
                <a:gd name="T89" fmla="*/ 291 h 481"/>
                <a:gd name="T90" fmla="*/ 453 w 727"/>
                <a:gd name="T91" fmla="*/ 319 h 481"/>
                <a:gd name="T92" fmla="*/ 491 w 727"/>
                <a:gd name="T93" fmla="*/ 345 h 481"/>
                <a:gd name="T94" fmla="*/ 504 w 727"/>
                <a:gd name="T95" fmla="*/ 354 h 481"/>
                <a:gd name="T96" fmla="*/ 545 w 727"/>
                <a:gd name="T97" fmla="*/ 388 h 481"/>
                <a:gd name="T98" fmla="*/ 565 w 727"/>
                <a:gd name="T99" fmla="*/ 405 h 481"/>
                <a:gd name="T100" fmla="*/ 580 w 727"/>
                <a:gd name="T101" fmla="*/ 419 h 481"/>
                <a:gd name="T102" fmla="*/ 546 w 727"/>
                <a:gd name="T103" fmla="*/ 370 h 481"/>
                <a:gd name="T104" fmla="*/ 0 w 727"/>
                <a:gd name="T105" fmla="*/ 328 h 481"/>
                <a:gd name="T106" fmla="*/ 0 w 727"/>
                <a:gd name="T107" fmla="*/ 2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481">
                  <a:moveTo>
                    <a:pt x="262" y="204"/>
                  </a:moveTo>
                  <a:cubicBezTo>
                    <a:pt x="175" y="146"/>
                    <a:pt x="175" y="146"/>
                    <a:pt x="175" y="146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3" y="191"/>
                    <a:pt x="129" y="191"/>
                    <a:pt x="135" y="192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41" y="194"/>
                    <a:pt x="147" y="195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9" y="197"/>
                    <a:pt x="165" y="198"/>
                    <a:pt x="170" y="199"/>
                  </a:cubicBezTo>
                  <a:cubicBezTo>
                    <a:pt x="171" y="199"/>
                    <a:pt x="171" y="199"/>
                    <a:pt x="171" y="199"/>
                  </a:cubicBezTo>
                  <a:cubicBezTo>
                    <a:pt x="177" y="201"/>
                    <a:pt x="183" y="202"/>
                    <a:pt x="188" y="203"/>
                  </a:cubicBezTo>
                  <a:cubicBezTo>
                    <a:pt x="188" y="203"/>
                    <a:pt x="188" y="203"/>
                    <a:pt x="189" y="203"/>
                  </a:cubicBezTo>
                  <a:cubicBezTo>
                    <a:pt x="246" y="217"/>
                    <a:pt x="299" y="236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51" y="261"/>
                    <a:pt x="355" y="263"/>
                    <a:pt x="360" y="265"/>
                  </a:cubicBezTo>
                  <a:cubicBezTo>
                    <a:pt x="360" y="265"/>
                    <a:pt x="360" y="265"/>
                    <a:pt x="360" y="265"/>
                  </a:cubicBezTo>
                  <a:cubicBezTo>
                    <a:pt x="365" y="268"/>
                    <a:pt x="369" y="270"/>
                    <a:pt x="374" y="272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329" y="189"/>
                    <a:pt x="328" y="186"/>
                    <a:pt x="328" y="184"/>
                  </a:cubicBezTo>
                  <a:cubicBezTo>
                    <a:pt x="329" y="182"/>
                    <a:pt x="331" y="181"/>
                    <a:pt x="333" y="181"/>
                  </a:cubicBezTo>
                  <a:cubicBezTo>
                    <a:pt x="400" y="178"/>
                    <a:pt x="400" y="178"/>
                    <a:pt x="400" y="178"/>
                  </a:cubicBezTo>
                  <a:cubicBezTo>
                    <a:pt x="413" y="133"/>
                    <a:pt x="413" y="133"/>
                    <a:pt x="413" y="133"/>
                  </a:cubicBezTo>
                  <a:cubicBezTo>
                    <a:pt x="403" y="126"/>
                    <a:pt x="393" y="120"/>
                    <a:pt x="382" y="114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77" y="111"/>
                    <a:pt x="371" y="108"/>
                    <a:pt x="366" y="105"/>
                  </a:cubicBezTo>
                  <a:cubicBezTo>
                    <a:pt x="366" y="105"/>
                    <a:pt x="365" y="104"/>
                    <a:pt x="365" y="104"/>
                  </a:cubicBezTo>
                  <a:cubicBezTo>
                    <a:pt x="360" y="101"/>
                    <a:pt x="355" y="99"/>
                    <a:pt x="350" y="96"/>
                  </a:cubicBezTo>
                  <a:cubicBezTo>
                    <a:pt x="349" y="96"/>
                    <a:pt x="348" y="95"/>
                    <a:pt x="348" y="95"/>
                  </a:cubicBezTo>
                  <a:cubicBezTo>
                    <a:pt x="343" y="92"/>
                    <a:pt x="338" y="90"/>
                    <a:pt x="333" y="87"/>
                  </a:cubicBezTo>
                  <a:cubicBezTo>
                    <a:pt x="332" y="87"/>
                    <a:pt x="331" y="86"/>
                    <a:pt x="330" y="86"/>
                  </a:cubicBezTo>
                  <a:cubicBezTo>
                    <a:pt x="325" y="83"/>
                    <a:pt x="320" y="81"/>
                    <a:pt x="316" y="79"/>
                  </a:cubicBezTo>
                  <a:cubicBezTo>
                    <a:pt x="314" y="78"/>
                    <a:pt x="313" y="78"/>
                    <a:pt x="311" y="77"/>
                  </a:cubicBezTo>
                  <a:cubicBezTo>
                    <a:pt x="307" y="75"/>
                    <a:pt x="302" y="73"/>
                    <a:pt x="298" y="71"/>
                  </a:cubicBezTo>
                  <a:cubicBezTo>
                    <a:pt x="296" y="70"/>
                    <a:pt x="295" y="69"/>
                    <a:pt x="293" y="69"/>
                  </a:cubicBezTo>
                  <a:cubicBezTo>
                    <a:pt x="289" y="67"/>
                    <a:pt x="284" y="65"/>
                    <a:pt x="280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9"/>
                    <a:pt x="271" y="202"/>
                    <a:pt x="269" y="203"/>
                  </a:cubicBezTo>
                  <a:cubicBezTo>
                    <a:pt x="266" y="205"/>
                    <a:pt x="264" y="205"/>
                    <a:pt x="262" y="204"/>
                  </a:cubicBezTo>
                  <a:close/>
                  <a:moveTo>
                    <a:pt x="28" y="182"/>
                  </a:moveTo>
                  <a:cubicBezTo>
                    <a:pt x="33" y="182"/>
                    <a:pt x="39" y="182"/>
                    <a:pt x="44" y="183"/>
                  </a:cubicBezTo>
                  <a:cubicBezTo>
                    <a:pt x="45" y="183"/>
                    <a:pt x="46" y="183"/>
                    <a:pt x="48" y="183"/>
                  </a:cubicBezTo>
                  <a:cubicBezTo>
                    <a:pt x="54" y="183"/>
                    <a:pt x="59" y="184"/>
                    <a:pt x="65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73" y="185"/>
                    <a:pt x="80" y="185"/>
                    <a:pt x="86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5"/>
                    <a:pt x="21" y="42"/>
                    <a:pt x="22" y="40"/>
                  </a:cubicBezTo>
                  <a:cubicBezTo>
                    <a:pt x="22" y="37"/>
                    <a:pt x="25" y="35"/>
                    <a:pt x="27" y="3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24" y="15"/>
                    <a:pt x="114" y="14"/>
                    <a:pt x="104" y="12"/>
                  </a:cubicBezTo>
                  <a:cubicBezTo>
                    <a:pt x="103" y="12"/>
                    <a:pt x="103" y="12"/>
                    <a:pt x="102" y="11"/>
                  </a:cubicBezTo>
                  <a:cubicBezTo>
                    <a:pt x="97" y="11"/>
                    <a:pt x="93" y="10"/>
                    <a:pt x="89" y="9"/>
                  </a:cubicBezTo>
                  <a:cubicBezTo>
                    <a:pt x="87" y="9"/>
                    <a:pt x="84" y="8"/>
                    <a:pt x="81" y="8"/>
                  </a:cubicBezTo>
                  <a:cubicBezTo>
                    <a:pt x="78" y="8"/>
                    <a:pt x="74" y="7"/>
                    <a:pt x="71" y="6"/>
                  </a:cubicBezTo>
                  <a:cubicBezTo>
                    <a:pt x="65" y="6"/>
                    <a:pt x="59" y="5"/>
                    <a:pt x="53" y="4"/>
                  </a:cubicBezTo>
                  <a:cubicBezTo>
                    <a:pt x="50" y="4"/>
                    <a:pt x="48" y="4"/>
                    <a:pt x="45" y="3"/>
                  </a:cubicBezTo>
                  <a:cubicBezTo>
                    <a:pt x="41" y="3"/>
                    <a:pt x="36" y="2"/>
                    <a:pt x="31" y="2"/>
                  </a:cubicBezTo>
                  <a:cubicBezTo>
                    <a:pt x="28" y="2"/>
                    <a:pt x="26" y="2"/>
                    <a:pt x="24" y="1"/>
                  </a:cubicBezTo>
                  <a:cubicBezTo>
                    <a:pt x="17" y="1"/>
                    <a:pt x="10" y="0"/>
                    <a:pt x="3" y="0"/>
                  </a:cubicBezTo>
                  <a:cubicBezTo>
                    <a:pt x="3" y="90"/>
                    <a:pt x="3" y="182"/>
                    <a:pt x="3" y="182"/>
                  </a:cubicBezTo>
                  <a:cubicBezTo>
                    <a:pt x="10" y="182"/>
                    <a:pt x="17" y="182"/>
                    <a:pt x="23" y="182"/>
                  </a:cubicBezTo>
                  <a:cubicBezTo>
                    <a:pt x="25" y="182"/>
                    <a:pt x="26" y="182"/>
                    <a:pt x="28" y="182"/>
                  </a:cubicBezTo>
                  <a:close/>
                  <a:moveTo>
                    <a:pt x="472" y="175"/>
                  </a:moveTo>
                  <a:cubicBezTo>
                    <a:pt x="471" y="174"/>
                    <a:pt x="471" y="174"/>
                    <a:pt x="470" y="173"/>
                  </a:cubicBezTo>
                  <a:cubicBezTo>
                    <a:pt x="462" y="167"/>
                    <a:pt x="455" y="162"/>
                    <a:pt x="446" y="156"/>
                  </a:cubicBezTo>
                  <a:cubicBezTo>
                    <a:pt x="454" y="175"/>
                    <a:pt x="454" y="175"/>
                    <a:pt x="454" y="175"/>
                  </a:cubicBezTo>
                  <a:lnTo>
                    <a:pt x="472" y="175"/>
                  </a:lnTo>
                  <a:close/>
                  <a:moveTo>
                    <a:pt x="652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49" y="355"/>
                    <a:pt x="647" y="351"/>
                    <a:pt x="644" y="348"/>
                  </a:cubicBezTo>
                  <a:cubicBezTo>
                    <a:pt x="644" y="348"/>
                    <a:pt x="644" y="348"/>
                    <a:pt x="644" y="348"/>
                  </a:cubicBezTo>
                  <a:cubicBezTo>
                    <a:pt x="642" y="344"/>
                    <a:pt x="639" y="341"/>
                    <a:pt x="636" y="338"/>
                  </a:cubicBezTo>
                  <a:cubicBezTo>
                    <a:pt x="636" y="337"/>
                    <a:pt x="636" y="337"/>
                    <a:pt x="636" y="337"/>
                  </a:cubicBezTo>
                  <a:cubicBezTo>
                    <a:pt x="633" y="334"/>
                    <a:pt x="631" y="330"/>
                    <a:pt x="628" y="327"/>
                  </a:cubicBezTo>
                  <a:cubicBezTo>
                    <a:pt x="628" y="327"/>
                    <a:pt x="628" y="327"/>
                    <a:pt x="627" y="327"/>
                  </a:cubicBezTo>
                  <a:cubicBezTo>
                    <a:pt x="625" y="323"/>
                    <a:pt x="622" y="319"/>
                    <a:pt x="619" y="316"/>
                  </a:cubicBezTo>
                  <a:cubicBezTo>
                    <a:pt x="619" y="316"/>
                    <a:pt x="619" y="316"/>
                    <a:pt x="619" y="316"/>
                  </a:cubicBezTo>
                  <a:cubicBezTo>
                    <a:pt x="636" y="359"/>
                    <a:pt x="636" y="359"/>
                    <a:pt x="636" y="359"/>
                  </a:cubicBezTo>
                  <a:lnTo>
                    <a:pt x="652" y="358"/>
                  </a:lnTo>
                  <a:close/>
                  <a:moveTo>
                    <a:pt x="727" y="477"/>
                  </a:moveTo>
                  <a:cubicBezTo>
                    <a:pt x="727" y="477"/>
                    <a:pt x="727" y="477"/>
                    <a:pt x="726" y="477"/>
                  </a:cubicBezTo>
                  <a:cubicBezTo>
                    <a:pt x="726" y="477"/>
                    <a:pt x="726" y="476"/>
                    <a:pt x="726" y="476"/>
                  </a:cubicBezTo>
                  <a:cubicBezTo>
                    <a:pt x="726" y="476"/>
                    <a:pt x="726" y="476"/>
                    <a:pt x="726" y="476"/>
                  </a:cubicBezTo>
                  <a:cubicBezTo>
                    <a:pt x="726" y="475"/>
                    <a:pt x="726" y="475"/>
                    <a:pt x="726" y="475"/>
                  </a:cubicBezTo>
                  <a:cubicBezTo>
                    <a:pt x="725" y="474"/>
                    <a:pt x="725" y="474"/>
                    <a:pt x="725" y="473"/>
                  </a:cubicBezTo>
                  <a:cubicBezTo>
                    <a:pt x="725" y="473"/>
                    <a:pt x="725" y="473"/>
                    <a:pt x="725" y="473"/>
                  </a:cubicBezTo>
                  <a:cubicBezTo>
                    <a:pt x="719" y="462"/>
                    <a:pt x="704" y="434"/>
                    <a:pt x="678" y="395"/>
                  </a:cubicBezTo>
                  <a:cubicBezTo>
                    <a:pt x="678" y="395"/>
                    <a:pt x="678" y="395"/>
                    <a:pt x="678" y="395"/>
                  </a:cubicBezTo>
                  <a:cubicBezTo>
                    <a:pt x="675" y="390"/>
                    <a:pt x="671" y="385"/>
                    <a:pt x="667" y="379"/>
                  </a:cubicBezTo>
                  <a:cubicBezTo>
                    <a:pt x="667" y="379"/>
                    <a:pt x="667" y="379"/>
                    <a:pt x="667" y="379"/>
                  </a:cubicBezTo>
                  <a:cubicBezTo>
                    <a:pt x="649" y="394"/>
                    <a:pt x="649" y="394"/>
                    <a:pt x="649" y="394"/>
                  </a:cubicBezTo>
                  <a:cubicBezTo>
                    <a:pt x="665" y="440"/>
                    <a:pt x="665" y="440"/>
                    <a:pt x="665" y="440"/>
                  </a:cubicBezTo>
                  <a:cubicBezTo>
                    <a:pt x="666" y="442"/>
                    <a:pt x="665" y="443"/>
                    <a:pt x="664" y="444"/>
                  </a:cubicBezTo>
                  <a:cubicBezTo>
                    <a:pt x="663" y="446"/>
                    <a:pt x="661" y="446"/>
                    <a:pt x="659" y="445"/>
                  </a:cubicBezTo>
                  <a:cubicBezTo>
                    <a:pt x="619" y="418"/>
                    <a:pt x="619" y="418"/>
                    <a:pt x="619" y="418"/>
                  </a:cubicBezTo>
                  <a:cubicBezTo>
                    <a:pt x="595" y="435"/>
                    <a:pt x="595" y="435"/>
                    <a:pt x="595" y="435"/>
                  </a:cubicBezTo>
                  <a:cubicBezTo>
                    <a:pt x="597" y="437"/>
                    <a:pt x="599" y="438"/>
                    <a:pt x="600" y="440"/>
                  </a:cubicBezTo>
                  <a:cubicBezTo>
                    <a:pt x="600" y="440"/>
                    <a:pt x="600" y="440"/>
                    <a:pt x="600" y="440"/>
                  </a:cubicBezTo>
                  <a:cubicBezTo>
                    <a:pt x="601" y="441"/>
                    <a:pt x="603" y="443"/>
                    <a:pt x="604" y="444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6" y="446"/>
                    <a:pt x="607" y="447"/>
                    <a:pt x="608" y="448"/>
                  </a:cubicBezTo>
                  <a:cubicBezTo>
                    <a:pt x="608" y="448"/>
                    <a:pt x="608" y="448"/>
                    <a:pt x="608" y="448"/>
                  </a:cubicBezTo>
                  <a:cubicBezTo>
                    <a:pt x="625" y="466"/>
                    <a:pt x="633" y="477"/>
                    <a:pt x="633" y="477"/>
                  </a:cubicBezTo>
                  <a:cubicBezTo>
                    <a:pt x="727" y="477"/>
                    <a:pt x="727" y="477"/>
                    <a:pt x="727" y="477"/>
                  </a:cubicBezTo>
                  <a:cubicBezTo>
                    <a:pt x="727" y="477"/>
                    <a:pt x="727" y="477"/>
                    <a:pt x="727" y="477"/>
                  </a:cubicBezTo>
                  <a:close/>
                  <a:moveTo>
                    <a:pt x="544" y="365"/>
                  </a:moveTo>
                  <a:cubicBezTo>
                    <a:pt x="545" y="364"/>
                    <a:pt x="546" y="362"/>
                    <a:pt x="548" y="362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0" y="312"/>
                    <a:pt x="612" y="310"/>
                    <a:pt x="613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0" y="306"/>
                    <a:pt x="606" y="302"/>
                    <a:pt x="602" y="297"/>
                  </a:cubicBezTo>
                  <a:cubicBezTo>
                    <a:pt x="602" y="297"/>
                    <a:pt x="602" y="297"/>
                    <a:pt x="602" y="297"/>
                  </a:cubicBezTo>
                  <a:cubicBezTo>
                    <a:pt x="590" y="283"/>
                    <a:pt x="577" y="269"/>
                    <a:pt x="564" y="256"/>
                  </a:cubicBezTo>
                  <a:cubicBezTo>
                    <a:pt x="563" y="255"/>
                    <a:pt x="563" y="255"/>
                    <a:pt x="563" y="255"/>
                  </a:cubicBezTo>
                  <a:cubicBezTo>
                    <a:pt x="549" y="241"/>
                    <a:pt x="535" y="227"/>
                    <a:pt x="519" y="213"/>
                  </a:cubicBezTo>
                  <a:cubicBezTo>
                    <a:pt x="519" y="213"/>
                    <a:pt x="518" y="213"/>
                    <a:pt x="518" y="213"/>
                  </a:cubicBezTo>
                  <a:cubicBezTo>
                    <a:pt x="513" y="208"/>
                    <a:pt x="508" y="204"/>
                    <a:pt x="502" y="199"/>
                  </a:cubicBezTo>
                  <a:cubicBezTo>
                    <a:pt x="472" y="223"/>
                    <a:pt x="472" y="223"/>
                    <a:pt x="472" y="223"/>
                  </a:cubicBezTo>
                  <a:cubicBezTo>
                    <a:pt x="495" y="288"/>
                    <a:pt x="495" y="288"/>
                    <a:pt x="495" y="288"/>
                  </a:cubicBezTo>
                  <a:cubicBezTo>
                    <a:pt x="495" y="290"/>
                    <a:pt x="495" y="292"/>
                    <a:pt x="493" y="293"/>
                  </a:cubicBezTo>
                  <a:cubicBezTo>
                    <a:pt x="491" y="295"/>
                    <a:pt x="489" y="295"/>
                    <a:pt x="487" y="294"/>
                  </a:cubicBezTo>
                  <a:cubicBezTo>
                    <a:pt x="431" y="256"/>
                    <a:pt x="431" y="256"/>
                    <a:pt x="431" y="256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9" y="286"/>
                    <a:pt x="404" y="289"/>
                    <a:pt x="409" y="291"/>
                  </a:cubicBezTo>
                  <a:cubicBezTo>
                    <a:pt x="409" y="292"/>
                    <a:pt x="410" y="292"/>
                    <a:pt x="410" y="292"/>
                  </a:cubicBezTo>
                  <a:cubicBezTo>
                    <a:pt x="425" y="301"/>
                    <a:pt x="439" y="309"/>
                    <a:pt x="452" y="318"/>
                  </a:cubicBezTo>
                  <a:cubicBezTo>
                    <a:pt x="452" y="318"/>
                    <a:pt x="453" y="318"/>
                    <a:pt x="453" y="319"/>
                  </a:cubicBezTo>
                  <a:cubicBezTo>
                    <a:pt x="457" y="321"/>
                    <a:pt x="461" y="324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75" y="333"/>
                    <a:pt x="483" y="339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5" y="348"/>
                    <a:pt x="499" y="351"/>
                    <a:pt x="502" y="353"/>
                  </a:cubicBezTo>
                  <a:cubicBezTo>
                    <a:pt x="503" y="354"/>
                    <a:pt x="503" y="354"/>
                    <a:pt x="504" y="354"/>
                  </a:cubicBezTo>
                  <a:cubicBezTo>
                    <a:pt x="515" y="363"/>
                    <a:pt x="525" y="371"/>
                    <a:pt x="535" y="379"/>
                  </a:cubicBezTo>
                  <a:cubicBezTo>
                    <a:pt x="536" y="380"/>
                    <a:pt x="536" y="380"/>
                    <a:pt x="537" y="381"/>
                  </a:cubicBezTo>
                  <a:cubicBezTo>
                    <a:pt x="539" y="383"/>
                    <a:pt x="542" y="385"/>
                    <a:pt x="545" y="388"/>
                  </a:cubicBezTo>
                  <a:cubicBezTo>
                    <a:pt x="545" y="388"/>
                    <a:pt x="546" y="388"/>
                    <a:pt x="546" y="389"/>
                  </a:cubicBezTo>
                  <a:cubicBezTo>
                    <a:pt x="552" y="394"/>
                    <a:pt x="558" y="399"/>
                    <a:pt x="563" y="404"/>
                  </a:cubicBezTo>
                  <a:cubicBezTo>
                    <a:pt x="564" y="404"/>
                    <a:pt x="564" y="405"/>
                    <a:pt x="565" y="405"/>
                  </a:cubicBezTo>
                  <a:cubicBezTo>
                    <a:pt x="567" y="407"/>
                    <a:pt x="569" y="409"/>
                    <a:pt x="571" y="411"/>
                  </a:cubicBezTo>
                  <a:cubicBezTo>
                    <a:pt x="572" y="412"/>
                    <a:pt x="572" y="412"/>
                    <a:pt x="573" y="413"/>
                  </a:cubicBezTo>
                  <a:cubicBezTo>
                    <a:pt x="575" y="415"/>
                    <a:pt x="577" y="417"/>
                    <a:pt x="580" y="419"/>
                  </a:cubicBezTo>
                  <a:cubicBezTo>
                    <a:pt x="580" y="419"/>
                    <a:pt x="580" y="419"/>
                    <a:pt x="580" y="420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369"/>
                    <a:pt x="544" y="367"/>
                    <a:pt x="544" y="365"/>
                  </a:cubicBezTo>
                  <a:close/>
                  <a:moveTo>
                    <a:pt x="0" y="221"/>
                  </a:moveTo>
                  <a:cubicBezTo>
                    <a:pt x="0" y="274"/>
                    <a:pt x="0" y="328"/>
                    <a:pt x="0" y="328"/>
                  </a:cubicBezTo>
                  <a:cubicBezTo>
                    <a:pt x="259" y="328"/>
                    <a:pt x="429" y="435"/>
                    <a:pt x="490" y="481"/>
                  </a:cubicBezTo>
                  <a:cubicBezTo>
                    <a:pt x="575" y="481"/>
                    <a:pt x="575" y="481"/>
                    <a:pt x="575" y="481"/>
                  </a:cubicBezTo>
                  <a:cubicBezTo>
                    <a:pt x="526" y="419"/>
                    <a:pt x="350" y="237"/>
                    <a:pt x="0" y="221"/>
                  </a:cubicBezTo>
                  <a:close/>
                </a:path>
              </a:pathLst>
            </a:cu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11" descr="j0178291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774" y="838200"/>
            <a:ext cx="2389966" cy="238996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69138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712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71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9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1385888" y="509075"/>
            <a:ext cx="7240587" cy="71017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GB" sz="5400" kern="0" dirty="0">
              <a:solidFill>
                <a:schemeClr val="bg1"/>
              </a:solidFill>
            </a:endParaRPr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542925" y="364100"/>
            <a:ext cx="1063625" cy="998538"/>
            <a:chOff x="0" y="-3"/>
            <a:chExt cx="670" cy="629"/>
          </a:xfrm>
        </p:grpSpPr>
        <p:pic>
          <p:nvPicPr>
            <p:cNvPr id="9" name="Picture 10" descr="usa st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20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13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3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43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shade val="76078"/>
                        <a:invGamma/>
                      </a:srgb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rgbClr val="E01C1E"/>
                  </a:gs>
                  <a:gs pos="100000">
                    <a:srgbClr val="E01C1E">
                      <a:gamma/>
                      <a:shade val="85882"/>
                      <a:invGamma/>
                    </a:srgb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8" name="Group 47"/>
          <p:cNvGrpSpPr/>
          <p:nvPr userDrawn="1"/>
        </p:nvGrpSpPr>
        <p:grpSpPr>
          <a:xfrm>
            <a:off x="7649052" y="1676400"/>
            <a:ext cx="973129" cy="4311584"/>
            <a:chOff x="7649052" y="1676400"/>
            <a:chExt cx="973129" cy="4311584"/>
          </a:xfrm>
        </p:grpSpPr>
        <p:sp>
          <p:nvSpPr>
            <p:cNvPr id="49" name="Moon 48"/>
            <p:cNvSpPr/>
            <p:nvPr/>
          </p:nvSpPr>
          <p:spPr>
            <a:xfrm rot="10800000">
              <a:off x="7975017" y="1676400"/>
              <a:ext cx="647164" cy="4311584"/>
            </a:xfrm>
            <a:prstGeom prst="moon">
              <a:avLst>
                <a:gd name="adj" fmla="val 54950"/>
              </a:avLst>
            </a:prstGeom>
            <a:solidFill>
              <a:srgbClr val="C607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oon 49"/>
            <p:cNvSpPr/>
            <p:nvPr/>
          </p:nvSpPr>
          <p:spPr>
            <a:xfrm rot="10800000">
              <a:off x="7649052" y="1676400"/>
              <a:ext cx="647164" cy="4311584"/>
            </a:xfrm>
            <a:prstGeom prst="moon">
              <a:avLst>
                <a:gd name="adj" fmla="val 54950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7809180" y="4495800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405080" y="1524000"/>
            <a:ext cx="8201025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228600" y="6400800"/>
            <a:ext cx="8201025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21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635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7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928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73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731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68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0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6654-6DA1-40A1-89CC-F2DBABDF2C3E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Automobile Dealerships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9937"/>
      </p:ext>
    </p:extLst>
  </p:cSld>
  <p:clrMapOvr>
    <a:masterClrMapping/>
  </p:clrMapOvr>
  <p:transition spd="slow">
    <p:wipe/>
    <p:sndAc>
      <p:stSnd>
        <p:snd r:embed="rId2" name="p06A_Tad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 North Broad Street</a:t>
            </a:r>
          </a:p>
          <a:p>
            <a:pPr marL="0" indent="0">
              <a:buNone/>
            </a:pPr>
            <a:r>
              <a:rPr lang="en-US" dirty="0" smtClean="0"/>
              <a:t>Philadelphia, PA 19106</a:t>
            </a:r>
          </a:p>
          <a:p>
            <a:pPr marL="0" indent="0">
              <a:buNone/>
            </a:pPr>
            <a:r>
              <a:rPr lang="en-US" dirty="0" smtClean="0"/>
              <a:t>215-555-0030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www.libertymotorspa.com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6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>
        <p:wheel spokes="1"/>
      </p:transition>
    </mc:Choice>
    <mc:Fallback>
      <p:transition spd="slow" advClick="0" advTm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Monday – 9:00 a.m. to 6:00 p.m.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Tuesday – 9:00 a.m. to 8:00 p.m.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Wednesday – 10:00 a.m. to 9:00 p.m.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Thursday – 9:00 a.m. to 6:00 p.m.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Friday – 9:00 a.m. to 9:00 p.m.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Saturday – 9:00 a.m. to 5:00 p.m.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Sunday – 12:00 p.m. to 3:00 p.m.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8510"/>
      </p:ext>
    </p:extLst>
  </p:cSld>
  <p:clrMapOvr>
    <a:masterClrMapping/>
  </p:clrMapOvr>
  <p:transition spd="slow" advTm="1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2475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80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873772"/>
              </p:ext>
            </p:extLst>
          </p:nvPr>
        </p:nvGraphicFramePr>
        <p:xfrm>
          <a:off x="457200" y="2133600"/>
          <a:ext cx="6858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61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wipe/>
        <p:sndAc>
          <p:stSnd>
            <p:snd r:embed="rId2" name="drumroll.wav"/>
          </p:stSnd>
        </p:sndAc>
      </p:transition>
    </mc:Choice>
    <mc:Fallback>
      <p:transition spd="slow">
        <p:wip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110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Penn Liberty Motors</vt:lpstr>
      <vt:lpstr>Location</vt:lpstr>
      <vt:lpstr>Hours</vt:lpstr>
      <vt:lpstr>Organization</vt:lpstr>
      <vt:lpstr>New Cars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</cp:lastModifiedBy>
  <cp:revision>15</cp:revision>
  <dcterms:created xsi:type="dcterms:W3CDTF">2010-02-18T21:02:10Z</dcterms:created>
  <dcterms:modified xsi:type="dcterms:W3CDTF">2013-05-29T01:36:13Z</dcterms:modified>
</cp:coreProperties>
</file>