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3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96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73BAC-E875-4BBC-A6DF-E2AD54C09C0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78B4C8-CD7F-481E-9EB5-65E08DB71A99}">
      <dgm:prSet/>
      <dgm:spPr/>
      <dgm:t>
        <a:bodyPr/>
        <a:lstStyle/>
        <a:p>
          <a:pPr rtl="0"/>
          <a:r>
            <a:rPr lang="en-US" cap="all" baseline="0" dirty="0" smtClean="0">
              <a:latin typeface="Arial Narrow" pitchFamily="34" charset="0"/>
            </a:rPr>
            <a:t>Trends</a:t>
          </a:r>
          <a:endParaRPr lang="en-US" cap="all" baseline="0" dirty="0">
            <a:latin typeface="Arial Narrow" pitchFamily="34" charset="0"/>
          </a:endParaRPr>
        </a:p>
      </dgm:t>
    </dgm:pt>
    <dgm:pt modelId="{23716769-E9A2-42EB-AA30-8643A10838C0}" type="parTrans" cxnId="{73EE6BC8-8DDD-404F-8EC5-C46E1EEE0ACE}">
      <dgm:prSet/>
      <dgm:spPr/>
      <dgm:t>
        <a:bodyPr/>
        <a:lstStyle/>
        <a:p>
          <a:endParaRPr lang="en-US"/>
        </a:p>
      </dgm:t>
    </dgm:pt>
    <dgm:pt modelId="{72EE6AAF-78D4-4BFF-BBE6-6AE470E52CCE}" type="sibTrans" cxnId="{73EE6BC8-8DDD-404F-8EC5-C46E1EEE0ACE}">
      <dgm:prSet/>
      <dgm:spPr/>
      <dgm:t>
        <a:bodyPr/>
        <a:lstStyle/>
        <a:p>
          <a:endParaRPr lang="en-US" dirty="0"/>
        </a:p>
      </dgm:t>
    </dgm:pt>
    <dgm:pt modelId="{25A0C172-0383-47F1-BFE7-1CA6794B3F77}">
      <dgm:prSet/>
      <dgm:spPr/>
      <dgm:t>
        <a:bodyPr/>
        <a:lstStyle/>
        <a:p>
          <a:pPr rtl="0"/>
          <a:r>
            <a:rPr lang="en-US" cap="all" baseline="0" dirty="0" smtClean="0">
              <a:latin typeface="Arial Narrow" pitchFamily="34" charset="0"/>
            </a:rPr>
            <a:t>Major Findings</a:t>
          </a:r>
          <a:endParaRPr lang="en-US" cap="all" baseline="0" dirty="0">
            <a:latin typeface="Arial Narrow" pitchFamily="34" charset="0"/>
          </a:endParaRPr>
        </a:p>
      </dgm:t>
    </dgm:pt>
    <dgm:pt modelId="{837F519F-360E-4207-A583-71FB34E28B70}" type="parTrans" cxnId="{00E39101-2E95-49D6-A7CB-01384F290EFE}">
      <dgm:prSet/>
      <dgm:spPr/>
      <dgm:t>
        <a:bodyPr/>
        <a:lstStyle/>
        <a:p>
          <a:endParaRPr lang="en-US"/>
        </a:p>
      </dgm:t>
    </dgm:pt>
    <dgm:pt modelId="{300D77D0-2889-4A55-BBBB-00C72476D37B}" type="sibTrans" cxnId="{00E39101-2E95-49D6-A7CB-01384F290EFE}">
      <dgm:prSet/>
      <dgm:spPr/>
      <dgm:t>
        <a:bodyPr/>
        <a:lstStyle/>
        <a:p>
          <a:endParaRPr lang="en-US" dirty="0"/>
        </a:p>
      </dgm:t>
    </dgm:pt>
    <dgm:pt modelId="{0966B212-007B-4DFA-AA45-8FFE3F344FA2}">
      <dgm:prSet/>
      <dgm:spPr/>
      <dgm:t>
        <a:bodyPr/>
        <a:lstStyle/>
        <a:p>
          <a:pPr rtl="0"/>
          <a:r>
            <a:rPr lang="en-US" cap="all" baseline="0" dirty="0" smtClean="0">
              <a:latin typeface="Arial Narrow" pitchFamily="34" charset="0"/>
            </a:rPr>
            <a:t>Conclusions</a:t>
          </a:r>
          <a:endParaRPr lang="en-US" cap="all" baseline="0" dirty="0">
            <a:latin typeface="Arial Narrow" pitchFamily="34" charset="0"/>
          </a:endParaRPr>
        </a:p>
      </dgm:t>
    </dgm:pt>
    <dgm:pt modelId="{3E7AFE27-BF6E-477E-B065-0E358F41DA8B}" type="parTrans" cxnId="{9877527C-1A0B-4F5D-B0E5-DDE124FBABAF}">
      <dgm:prSet/>
      <dgm:spPr/>
      <dgm:t>
        <a:bodyPr/>
        <a:lstStyle/>
        <a:p>
          <a:endParaRPr lang="en-US"/>
        </a:p>
      </dgm:t>
    </dgm:pt>
    <dgm:pt modelId="{542A02CE-D212-4922-8374-482D36779582}" type="sibTrans" cxnId="{9877527C-1A0B-4F5D-B0E5-DDE124FBABAF}">
      <dgm:prSet/>
      <dgm:spPr/>
      <dgm:t>
        <a:bodyPr/>
        <a:lstStyle/>
        <a:p>
          <a:endParaRPr lang="en-US"/>
        </a:p>
      </dgm:t>
    </dgm:pt>
    <dgm:pt modelId="{6AAA9043-DEF6-4577-8A6A-9A259BAFFE50}" type="pres">
      <dgm:prSet presAssocID="{8D073BAC-E875-4BBC-A6DF-E2AD54C09C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1C90FB-3B0F-486D-A933-9652C4337D52}" type="pres">
      <dgm:prSet presAssocID="{8D073BAC-E875-4BBC-A6DF-E2AD54C09C03}" presName="tSp" presStyleCnt="0"/>
      <dgm:spPr/>
    </dgm:pt>
    <dgm:pt modelId="{7C1B1409-1C52-4F0F-A546-5141925C39E7}" type="pres">
      <dgm:prSet presAssocID="{8D073BAC-E875-4BBC-A6DF-E2AD54C09C03}" presName="bSp" presStyleCnt="0"/>
      <dgm:spPr/>
    </dgm:pt>
    <dgm:pt modelId="{D997DC0D-E55D-4410-AC81-B6A6C99FC724}" type="pres">
      <dgm:prSet presAssocID="{8D073BAC-E875-4BBC-A6DF-E2AD54C09C03}" presName="process" presStyleCnt="0"/>
      <dgm:spPr/>
    </dgm:pt>
    <dgm:pt modelId="{79E48CBC-9165-45AC-B3EB-C94207852A29}" type="pres">
      <dgm:prSet presAssocID="{3C78B4C8-CD7F-481E-9EB5-65E08DB71A99}" presName="composite1" presStyleCnt="0"/>
      <dgm:spPr/>
    </dgm:pt>
    <dgm:pt modelId="{B8B15F0D-A513-4344-B3AA-ECF2EF57E392}" type="pres">
      <dgm:prSet presAssocID="{3C78B4C8-CD7F-481E-9EB5-65E08DB71A99}" presName="dummyNode1" presStyleLbl="node1" presStyleIdx="0" presStyleCnt="3"/>
      <dgm:spPr/>
    </dgm:pt>
    <dgm:pt modelId="{1ECA9B77-BBD0-408F-A608-5DA8E7C4F02E}" type="pres">
      <dgm:prSet presAssocID="{3C78B4C8-CD7F-481E-9EB5-65E08DB71A99}" presName="childNode1" presStyleLbl="bgAcc1" presStyleIdx="0" presStyleCnt="3">
        <dgm:presLayoutVars>
          <dgm:bulletEnabled val="1"/>
        </dgm:presLayoutVars>
      </dgm:prSet>
      <dgm:spPr/>
    </dgm:pt>
    <dgm:pt modelId="{598B493E-4FB7-4AB4-ACAB-A58E4AB61838}" type="pres">
      <dgm:prSet presAssocID="{3C78B4C8-CD7F-481E-9EB5-65E08DB71A99}" presName="childNode1tx" presStyleLbl="bgAcc1" presStyleIdx="0" presStyleCnt="3">
        <dgm:presLayoutVars>
          <dgm:bulletEnabled val="1"/>
        </dgm:presLayoutVars>
      </dgm:prSet>
      <dgm:spPr/>
    </dgm:pt>
    <dgm:pt modelId="{F1D4767D-E579-4FC4-A9EC-CAC2A3C1695F}" type="pres">
      <dgm:prSet presAssocID="{3C78B4C8-CD7F-481E-9EB5-65E08DB71A99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60CE9-1B15-4B72-83CD-4CED53C6D0D8}" type="pres">
      <dgm:prSet presAssocID="{3C78B4C8-CD7F-481E-9EB5-65E08DB71A99}" presName="connSite1" presStyleCnt="0"/>
      <dgm:spPr/>
    </dgm:pt>
    <dgm:pt modelId="{C1E262ED-6ED2-4D59-9759-4823A034742D}" type="pres">
      <dgm:prSet presAssocID="{72EE6AAF-78D4-4BFF-BBE6-6AE470E52CCE}" presName="Name9" presStyleLbl="sibTrans2D1" presStyleIdx="0" presStyleCnt="2"/>
      <dgm:spPr/>
      <dgm:t>
        <a:bodyPr/>
        <a:lstStyle/>
        <a:p>
          <a:endParaRPr lang="en-US"/>
        </a:p>
      </dgm:t>
    </dgm:pt>
    <dgm:pt modelId="{2960539E-021C-4D4D-ABAA-01CD96A09719}" type="pres">
      <dgm:prSet presAssocID="{25A0C172-0383-47F1-BFE7-1CA6794B3F77}" presName="composite2" presStyleCnt="0"/>
      <dgm:spPr/>
    </dgm:pt>
    <dgm:pt modelId="{22E94A69-BEBC-4C89-A0B9-D560E438203F}" type="pres">
      <dgm:prSet presAssocID="{25A0C172-0383-47F1-BFE7-1CA6794B3F77}" presName="dummyNode2" presStyleLbl="node1" presStyleIdx="0" presStyleCnt="3"/>
      <dgm:spPr/>
    </dgm:pt>
    <dgm:pt modelId="{D94CCBCD-C167-4956-A58E-129733FE5638}" type="pres">
      <dgm:prSet presAssocID="{25A0C172-0383-47F1-BFE7-1CA6794B3F77}" presName="childNode2" presStyleLbl="bgAcc1" presStyleIdx="1" presStyleCnt="3">
        <dgm:presLayoutVars>
          <dgm:bulletEnabled val="1"/>
        </dgm:presLayoutVars>
      </dgm:prSet>
      <dgm:spPr/>
    </dgm:pt>
    <dgm:pt modelId="{DCB6E27A-26F6-497C-A01D-8B0B119091DC}" type="pres">
      <dgm:prSet presAssocID="{25A0C172-0383-47F1-BFE7-1CA6794B3F77}" presName="childNode2tx" presStyleLbl="bgAcc1" presStyleIdx="1" presStyleCnt="3">
        <dgm:presLayoutVars>
          <dgm:bulletEnabled val="1"/>
        </dgm:presLayoutVars>
      </dgm:prSet>
      <dgm:spPr/>
    </dgm:pt>
    <dgm:pt modelId="{CFF6BB05-2EB4-4D5A-ADCD-4DCFF05B84E3}" type="pres">
      <dgm:prSet presAssocID="{25A0C172-0383-47F1-BFE7-1CA6794B3F7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2E3A07-C8E3-49E0-AC60-496DE2806937}" type="pres">
      <dgm:prSet presAssocID="{25A0C172-0383-47F1-BFE7-1CA6794B3F77}" presName="connSite2" presStyleCnt="0"/>
      <dgm:spPr/>
    </dgm:pt>
    <dgm:pt modelId="{B42714B3-6B7B-4263-A1D0-D28A64E6B7FB}" type="pres">
      <dgm:prSet presAssocID="{300D77D0-2889-4A55-BBBB-00C72476D37B}" presName="Name18" presStyleLbl="sibTrans2D1" presStyleIdx="1" presStyleCnt="2"/>
      <dgm:spPr/>
      <dgm:t>
        <a:bodyPr/>
        <a:lstStyle/>
        <a:p>
          <a:endParaRPr lang="en-US"/>
        </a:p>
      </dgm:t>
    </dgm:pt>
    <dgm:pt modelId="{4DD27814-5205-4B10-B1AA-9398AC525826}" type="pres">
      <dgm:prSet presAssocID="{0966B212-007B-4DFA-AA45-8FFE3F344FA2}" presName="composite1" presStyleCnt="0"/>
      <dgm:spPr/>
    </dgm:pt>
    <dgm:pt modelId="{9EDDFE56-2DF0-4733-8BFB-DE6CD60377D1}" type="pres">
      <dgm:prSet presAssocID="{0966B212-007B-4DFA-AA45-8FFE3F344FA2}" presName="dummyNode1" presStyleLbl="node1" presStyleIdx="1" presStyleCnt="3"/>
      <dgm:spPr/>
    </dgm:pt>
    <dgm:pt modelId="{40563E92-F439-42EC-A835-5F79D4B2B901}" type="pres">
      <dgm:prSet presAssocID="{0966B212-007B-4DFA-AA45-8FFE3F344FA2}" presName="childNode1" presStyleLbl="bgAcc1" presStyleIdx="2" presStyleCnt="3">
        <dgm:presLayoutVars>
          <dgm:bulletEnabled val="1"/>
        </dgm:presLayoutVars>
      </dgm:prSet>
      <dgm:spPr/>
    </dgm:pt>
    <dgm:pt modelId="{60A133B1-F01D-4EE3-99C9-604D48B340EA}" type="pres">
      <dgm:prSet presAssocID="{0966B212-007B-4DFA-AA45-8FFE3F344FA2}" presName="childNode1tx" presStyleLbl="bgAcc1" presStyleIdx="2" presStyleCnt="3">
        <dgm:presLayoutVars>
          <dgm:bulletEnabled val="1"/>
        </dgm:presLayoutVars>
      </dgm:prSet>
      <dgm:spPr/>
    </dgm:pt>
    <dgm:pt modelId="{A05E4A79-1859-473A-82D2-2CE7560F1C24}" type="pres">
      <dgm:prSet presAssocID="{0966B212-007B-4DFA-AA45-8FFE3F344FA2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CB0642-5222-447F-978A-8FB91B2ADFD5}" type="pres">
      <dgm:prSet presAssocID="{0966B212-007B-4DFA-AA45-8FFE3F344FA2}" presName="connSite1" presStyleCnt="0"/>
      <dgm:spPr/>
    </dgm:pt>
  </dgm:ptLst>
  <dgm:cxnLst>
    <dgm:cxn modelId="{93FE9C0C-A45B-4D1B-934F-F16447F40036}" type="presOf" srcId="{8D073BAC-E875-4BBC-A6DF-E2AD54C09C03}" destId="{6AAA9043-DEF6-4577-8A6A-9A259BAFFE50}" srcOrd="0" destOrd="0" presId="urn:microsoft.com/office/officeart/2005/8/layout/hProcess4"/>
    <dgm:cxn modelId="{41E4E046-84FF-49C3-B3EC-5BF2E2F5B8FB}" type="presOf" srcId="{72EE6AAF-78D4-4BFF-BBE6-6AE470E52CCE}" destId="{C1E262ED-6ED2-4D59-9759-4823A034742D}" srcOrd="0" destOrd="0" presId="urn:microsoft.com/office/officeart/2005/8/layout/hProcess4"/>
    <dgm:cxn modelId="{028F5BC7-8FBD-4BFC-A1AB-70A490D3265F}" type="presOf" srcId="{300D77D0-2889-4A55-BBBB-00C72476D37B}" destId="{B42714B3-6B7B-4263-A1D0-D28A64E6B7FB}" srcOrd="0" destOrd="0" presId="urn:microsoft.com/office/officeart/2005/8/layout/hProcess4"/>
    <dgm:cxn modelId="{00E39101-2E95-49D6-A7CB-01384F290EFE}" srcId="{8D073BAC-E875-4BBC-A6DF-E2AD54C09C03}" destId="{25A0C172-0383-47F1-BFE7-1CA6794B3F77}" srcOrd="1" destOrd="0" parTransId="{837F519F-360E-4207-A583-71FB34E28B70}" sibTransId="{300D77D0-2889-4A55-BBBB-00C72476D37B}"/>
    <dgm:cxn modelId="{73EE6BC8-8DDD-404F-8EC5-C46E1EEE0ACE}" srcId="{8D073BAC-E875-4BBC-A6DF-E2AD54C09C03}" destId="{3C78B4C8-CD7F-481E-9EB5-65E08DB71A99}" srcOrd="0" destOrd="0" parTransId="{23716769-E9A2-42EB-AA30-8643A10838C0}" sibTransId="{72EE6AAF-78D4-4BFF-BBE6-6AE470E52CCE}"/>
    <dgm:cxn modelId="{89EC4284-D93E-4803-A5AB-0B3357B6C6CE}" type="presOf" srcId="{3C78B4C8-CD7F-481E-9EB5-65E08DB71A99}" destId="{F1D4767D-E579-4FC4-A9EC-CAC2A3C1695F}" srcOrd="0" destOrd="0" presId="urn:microsoft.com/office/officeart/2005/8/layout/hProcess4"/>
    <dgm:cxn modelId="{6827CCA0-9A2E-4D8C-9D08-45092A668759}" type="presOf" srcId="{25A0C172-0383-47F1-BFE7-1CA6794B3F77}" destId="{CFF6BB05-2EB4-4D5A-ADCD-4DCFF05B84E3}" srcOrd="0" destOrd="0" presId="urn:microsoft.com/office/officeart/2005/8/layout/hProcess4"/>
    <dgm:cxn modelId="{9409797C-3785-488A-8354-B0482E125CD6}" type="presOf" srcId="{0966B212-007B-4DFA-AA45-8FFE3F344FA2}" destId="{A05E4A79-1859-473A-82D2-2CE7560F1C24}" srcOrd="0" destOrd="0" presId="urn:microsoft.com/office/officeart/2005/8/layout/hProcess4"/>
    <dgm:cxn modelId="{9877527C-1A0B-4F5D-B0E5-DDE124FBABAF}" srcId="{8D073BAC-E875-4BBC-A6DF-E2AD54C09C03}" destId="{0966B212-007B-4DFA-AA45-8FFE3F344FA2}" srcOrd="2" destOrd="0" parTransId="{3E7AFE27-BF6E-477E-B065-0E358F41DA8B}" sibTransId="{542A02CE-D212-4922-8374-482D36779582}"/>
    <dgm:cxn modelId="{33F156F2-9CF6-4D9B-8132-BF02207B5CC0}" type="presParOf" srcId="{6AAA9043-DEF6-4577-8A6A-9A259BAFFE50}" destId="{E61C90FB-3B0F-486D-A933-9652C4337D52}" srcOrd="0" destOrd="0" presId="urn:microsoft.com/office/officeart/2005/8/layout/hProcess4"/>
    <dgm:cxn modelId="{476F7213-B7F4-4551-A591-E2ED9C676F5C}" type="presParOf" srcId="{6AAA9043-DEF6-4577-8A6A-9A259BAFFE50}" destId="{7C1B1409-1C52-4F0F-A546-5141925C39E7}" srcOrd="1" destOrd="0" presId="urn:microsoft.com/office/officeart/2005/8/layout/hProcess4"/>
    <dgm:cxn modelId="{6A068EFA-45A6-4798-B7A3-DB042984D7AE}" type="presParOf" srcId="{6AAA9043-DEF6-4577-8A6A-9A259BAFFE50}" destId="{D997DC0D-E55D-4410-AC81-B6A6C99FC724}" srcOrd="2" destOrd="0" presId="urn:microsoft.com/office/officeart/2005/8/layout/hProcess4"/>
    <dgm:cxn modelId="{E55691C4-4337-487B-876B-299D4AECECC4}" type="presParOf" srcId="{D997DC0D-E55D-4410-AC81-B6A6C99FC724}" destId="{79E48CBC-9165-45AC-B3EB-C94207852A29}" srcOrd="0" destOrd="0" presId="urn:microsoft.com/office/officeart/2005/8/layout/hProcess4"/>
    <dgm:cxn modelId="{49B69050-9D2A-47DD-9946-784C90F13B36}" type="presParOf" srcId="{79E48CBC-9165-45AC-B3EB-C94207852A29}" destId="{B8B15F0D-A513-4344-B3AA-ECF2EF57E392}" srcOrd="0" destOrd="0" presId="urn:microsoft.com/office/officeart/2005/8/layout/hProcess4"/>
    <dgm:cxn modelId="{EB8682B8-276E-4BF5-B45C-95EB8C7332A8}" type="presParOf" srcId="{79E48CBC-9165-45AC-B3EB-C94207852A29}" destId="{1ECA9B77-BBD0-408F-A608-5DA8E7C4F02E}" srcOrd="1" destOrd="0" presId="urn:microsoft.com/office/officeart/2005/8/layout/hProcess4"/>
    <dgm:cxn modelId="{83DF4779-28EB-40AE-A4B0-D73E90A68A7B}" type="presParOf" srcId="{79E48CBC-9165-45AC-B3EB-C94207852A29}" destId="{598B493E-4FB7-4AB4-ACAB-A58E4AB61838}" srcOrd="2" destOrd="0" presId="urn:microsoft.com/office/officeart/2005/8/layout/hProcess4"/>
    <dgm:cxn modelId="{76611661-3121-4E3C-8150-66FBF974B7B3}" type="presParOf" srcId="{79E48CBC-9165-45AC-B3EB-C94207852A29}" destId="{F1D4767D-E579-4FC4-A9EC-CAC2A3C1695F}" srcOrd="3" destOrd="0" presId="urn:microsoft.com/office/officeart/2005/8/layout/hProcess4"/>
    <dgm:cxn modelId="{E050B1EB-DF49-40F3-9777-39339B52008E}" type="presParOf" srcId="{79E48CBC-9165-45AC-B3EB-C94207852A29}" destId="{5D660CE9-1B15-4B72-83CD-4CED53C6D0D8}" srcOrd="4" destOrd="0" presId="urn:microsoft.com/office/officeart/2005/8/layout/hProcess4"/>
    <dgm:cxn modelId="{675C2DCD-3A68-4513-9973-6FA036CC1C1C}" type="presParOf" srcId="{D997DC0D-E55D-4410-AC81-B6A6C99FC724}" destId="{C1E262ED-6ED2-4D59-9759-4823A034742D}" srcOrd="1" destOrd="0" presId="urn:microsoft.com/office/officeart/2005/8/layout/hProcess4"/>
    <dgm:cxn modelId="{75E656FB-8488-46D1-A985-54C8EBBED29D}" type="presParOf" srcId="{D997DC0D-E55D-4410-AC81-B6A6C99FC724}" destId="{2960539E-021C-4D4D-ABAA-01CD96A09719}" srcOrd="2" destOrd="0" presId="urn:microsoft.com/office/officeart/2005/8/layout/hProcess4"/>
    <dgm:cxn modelId="{B393EA7A-6436-445A-810C-4B7FDE76F39E}" type="presParOf" srcId="{2960539E-021C-4D4D-ABAA-01CD96A09719}" destId="{22E94A69-BEBC-4C89-A0B9-D560E438203F}" srcOrd="0" destOrd="0" presId="urn:microsoft.com/office/officeart/2005/8/layout/hProcess4"/>
    <dgm:cxn modelId="{54E0F220-B214-4F5C-B020-7130B01AC884}" type="presParOf" srcId="{2960539E-021C-4D4D-ABAA-01CD96A09719}" destId="{D94CCBCD-C167-4956-A58E-129733FE5638}" srcOrd="1" destOrd="0" presId="urn:microsoft.com/office/officeart/2005/8/layout/hProcess4"/>
    <dgm:cxn modelId="{FAA9C135-A0FD-4F9C-99EE-1152E95238D9}" type="presParOf" srcId="{2960539E-021C-4D4D-ABAA-01CD96A09719}" destId="{DCB6E27A-26F6-497C-A01D-8B0B119091DC}" srcOrd="2" destOrd="0" presId="urn:microsoft.com/office/officeart/2005/8/layout/hProcess4"/>
    <dgm:cxn modelId="{C7A0A89C-F020-4B19-A0E4-E1625ABC319B}" type="presParOf" srcId="{2960539E-021C-4D4D-ABAA-01CD96A09719}" destId="{CFF6BB05-2EB4-4D5A-ADCD-4DCFF05B84E3}" srcOrd="3" destOrd="0" presId="urn:microsoft.com/office/officeart/2005/8/layout/hProcess4"/>
    <dgm:cxn modelId="{07A76352-069E-4E9C-BF53-9F8683B06AA3}" type="presParOf" srcId="{2960539E-021C-4D4D-ABAA-01CD96A09719}" destId="{FD2E3A07-C8E3-49E0-AC60-496DE2806937}" srcOrd="4" destOrd="0" presId="urn:microsoft.com/office/officeart/2005/8/layout/hProcess4"/>
    <dgm:cxn modelId="{D5D0BB02-C48D-4230-9E3A-087D0ABFE2A7}" type="presParOf" srcId="{D997DC0D-E55D-4410-AC81-B6A6C99FC724}" destId="{B42714B3-6B7B-4263-A1D0-D28A64E6B7FB}" srcOrd="3" destOrd="0" presId="urn:microsoft.com/office/officeart/2005/8/layout/hProcess4"/>
    <dgm:cxn modelId="{B7326A59-7B22-4A40-9B49-9AB4AE51D107}" type="presParOf" srcId="{D997DC0D-E55D-4410-AC81-B6A6C99FC724}" destId="{4DD27814-5205-4B10-B1AA-9398AC525826}" srcOrd="4" destOrd="0" presId="urn:microsoft.com/office/officeart/2005/8/layout/hProcess4"/>
    <dgm:cxn modelId="{DB8D2B0A-73FC-4700-999E-7F2DBB162585}" type="presParOf" srcId="{4DD27814-5205-4B10-B1AA-9398AC525826}" destId="{9EDDFE56-2DF0-4733-8BFB-DE6CD60377D1}" srcOrd="0" destOrd="0" presId="urn:microsoft.com/office/officeart/2005/8/layout/hProcess4"/>
    <dgm:cxn modelId="{B9E8F329-8D77-46B3-B14A-87697495DE6F}" type="presParOf" srcId="{4DD27814-5205-4B10-B1AA-9398AC525826}" destId="{40563E92-F439-42EC-A835-5F79D4B2B901}" srcOrd="1" destOrd="0" presId="urn:microsoft.com/office/officeart/2005/8/layout/hProcess4"/>
    <dgm:cxn modelId="{EE3973C9-9015-462A-82A3-AFED7541F3CB}" type="presParOf" srcId="{4DD27814-5205-4B10-B1AA-9398AC525826}" destId="{60A133B1-F01D-4EE3-99C9-604D48B340EA}" srcOrd="2" destOrd="0" presId="urn:microsoft.com/office/officeart/2005/8/layout/hProcess4"/>
    <dgm:cxn modelId="{A9446D25-D40B-4758-ADEE-D3911B6469C5}" type="presParOf" srcId="{4DD27814-5205-4B10-B1AA-9398AC525826}" destId="{A05E4A79-1859-473A-82D2-2CE7560F1C24}" srcOrd="3" destOrd="0" presId="urn:microsoft.com/office/officeart/2005/8/layout/hProcess4"/>
    <dgm:cxn modelId="{8CF17A33-23F6-4359-AC4E-8E764DCC7E6E}" type="presParOf" srcId="{4DD27814-5205-4B10-B1AA-9398AC525826}" destId="{5FCB0642-5222-447F-978A-8FB91B2ADFD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A9B77-BBD0-408F-A608-5DA8E7C4F02E}">
      <dsp:nvSpPr>
        <dsp:cNvPr id="0" name=""/>
        <dsp:cNvSpPr/>
      </dsp:nvSpPr>
      <dsp:spPr>
        <a:xfrm>
          <a:off x="160" y="980564"/>
          <a:ext cx="1594915" cy="1315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262ED-6ED2-4D59-9759-4823A034742D}">
      <dsp:nvSpPr>
        <dsp:cNvPr id="0" name=""/>
        <dsp:cNvSpPr/>
      </dsp:nvSpPr>
      <dsp:spPr>
        <a:xfrm>
          <a:off x="904614" y="1323151"/>
          <a:ext cx="1715636" cy="1715636"/>
        </a:xfrm>
        <a:prstGeom prst="leftCircularArrow">
          <a:avLst>
            <a:gd name="adj1" fmla="val 2904"/>
            <a:gd name="adj2" fmla="val 355274"/>
            <a:gd name="adj3" fmla="val 2130785"/>
            <a:gd name="adj4" fmla="val 9024489"/>
            <a:gd name="adj5" fmla="val 338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4767D-E579-4FC4-A9EC-CAC2A3C1695F}">
      <dsp:nvSpPr>
        <dsp:cNvPr id="0" name=""/>
        <dsp:cNvSpPr/>
      </dsp:nvSpPr>
      <dsp:spPr>
        <a:xfrm>
          <a:off x="354586" y="2014149"/>
          <a:ext cx="1417702" cy="563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cap="all" baseline="0" dirty="0" smtClean="0">
              <a:latin typeface="Arial Narrow" pitchFamily="34" charset="0"/>
            </a:rPr>
            <a:t>Trends</a:t>
          </a:r>
          <a:endParaRPr lang="en-US" sz="1700" kern="1200" cap="all" baseline="0" dirty="0">
            <a:latin typeface="Arial Narrow" pitchFamily="34" charset="0"/>
          </a:endParaRPr>
        </a:p>
      </dsp:txBody>
      <dsp:txXfrm>
        <a:off x="371098" y="2030661"/>
        <a:ext cx="1384678" cy="530749"/>
      </dsp:txXfrm>
    </dsp:sp>
    <dsp:sp modelId="{D94CCBCD-C167-4956-A58E-129733FE5638}">
      <dsp:nvSpPr>
        <dsp:cNvPr id="0" name=""/>
        <dsp:cNvSpPr/>
      </dsp:nvSpPr>
      <dsp:spPr>
        <a:xfrm>
          <a:off x="2009535" y="980564"/>
          <a:ext cx="1594915" cy="1315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714B3-6B7B-4263-A1D0-D28A64E6B7FB}">
      <dsp:nvSpPr>
        <dsp:cNvPr id="0" name=""/>
        <dsp:cNvSpPr/>
      </dsp:nvSpPr>
      <dsp:spPr>
        <a:xfrm>
          <a:off x="2900698" y="186233"/>
          <a:ext cx="1919431" cy="1919431"/>
        </a:xfrm>
        <a:prstGeom prst="circularArrow">
          <a:avLst>
            <a:gd name="adj1" fmla="val 2596"/>
            <a:gd name="adj2" fmla="val 315275"/>
            <a:gd name="adj3" fmla="val 19509214"/>
            <a:gd name="adj4" fmla="val 12575511"/>
            <a:gd name="adj5" fmla="val 302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6BB05-2EB4-4D5A-ADCD-4DCFF05B84E3}">
      <dsp:nvSpPr>
        <dsp:cNvPr id="0" name=""/>
        <dsp:cNvSpPr/>
      </dsp:nvSpPr>
      <dsp:spPr>
        <a:xfrm>
          <a:off x="2363961" y="698677"/>
          <a:ext cx="1417702" cy="563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cap="all" baseline="0" dirty="0" smtClean="0">
              <a:latin typeface="Arial Narrow" pitchFamily="34" charset="0"/>
            </a:rPr>
            <a:t>Major Findings</a:t>
          </a:r>
          <a:endParaRPr lang="en-US" sz="1700" kern="1200" cap="all" baseline="0" dirty="0">
            <a:latin typeface="Arial Narrow" pitchFamily="34" charset="0"/>
          </a:endParaRPr>
        </a:p>
      </dsp:txBody>
      <dsp:txXfrm>
        <a:off x="2380473" y="715189"/>
        <a:ext cx="1384678" cy="530749"/>
      </dsp:txXfrm>
    </dsp:sp>
    <dsp:sp modelId="{40563E92-F439-42EC-A835-5F79D4B2B901}">
      <dsp:nvSpPr>
        <dsp:cNvPr id="0" name=""/>
        <dsp:cNvSpPr/>
      </dsp:nvSpPr>
      <dsp:spPr>
        <a:xfrm>
          <a:off x="4018911" y="980564"/>
          <a:ext cx="1594915" cy="13154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E4A79-1859-473A-82D2-2CE7560F1C24}">
      <dsp:nvSpPr>
        <dsp:cNvPr id="0" name=""/>
        <dsp:cNvSpPr/>
      </dsp:nvSpPr>
      <dsp:spPr>
        <a:xfrm>
          <a:off x="4373336" y="2014149"/>
          <a:ext cx="1417702" cy="563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cap="all" baseline="0" dirty="0" smtClean="0">
              <a:latin typeface="Arial Narrow" pitchFamily="34" charset="0"/>
            </a:rPr>
            <a:t>Conclusions</a:t>
          </a:r>
          <a:endParaRPr lang="en-US" sz="1700" kern="1200" cap="all" baseline="0" dirty="0">
            <a:latin typeface="Arial Narrow" pitchFamily="34" charset="0"/>
          </a:endParaRPr>
        </a:p>
      </dsp:txBody>
      <dsp:txXfrm>
        <a:off x="4389848" y="2030661"/>
        <a:ext cx="1384678" cy="530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6D8AB97-B6BC-4F38-83FB-B89637CE08A6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BAD4AE1-A10B-48B1-986D-E3850EC262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5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8/12/2014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7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B71-C4D6-4AE6-92F4-3DD5889388A4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73-99AE-4773-AB25-02E469A13E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E4BD-345B-4D69-8755-E12A6090F0C8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4284-9BE0-4818-BCE7-C763ACF430B9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4C04-3513-4638-8C26-222605C768B0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8D30-E039-4BEB-9E6F-A9711C1362C2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566-99E6-465C-B89A-85103296C291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D892-1FEA-446F-A55F-EFD2AE5164A3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C1B2-2985-45AF-A2D7-11AF45331F9A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9906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82DE-D40D-4E4D-8351-F75A43D40F86}" type="datetime4">
              <a:rPr lang="en-US" smtClean="0"/>
              <a:pPr/>
              <a:t>August 12,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</a:ln>
          <a:effectLst/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/>
            <a:fld id="{27ADB039-3F59-4012-97BC-B2B4C51C3AF6}" type="datetime4">
              <a:rPr lang="en-US" smtClean="0"/>
              <a:pPr algn="r"/>
              <a:t>August 12, 2014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 sz="1200" dirty="0" smtClean="0">
                <a:solidFill>
                  <a:schemeClr val="bg2">
                    <a:shade val="50000"/>
                  </a:schemeClr>
                </a:solidFill>
                <a:effectLst/>
              </a:rPr>
              <a:t>Soumya Vajjhala</a:t>
            </a:r>
            <a:endParaRPr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/>
            <a:fld id="{F99EC173-99AE-4773-AB25-02E469A13EAE}" type="slidenum"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pPr algn="ctr"/>
              <a:t>‹#›</a:t>
            </a:fld>
            <a:endParaRPr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 smtClean="0"/>
              <a:t>Spring 2011 European Tours Proposal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Ellen 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 smtClean="0"/>
              <a:t>Quest Specialty Travel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"Explore with us...learn from the world"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 smtClean="0"/>
              <a:t>Tour Development Goals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dirty="0" smtClean="0"/>
              <a:t>Focus on significant experiences</a:t>
            </a:r>
            <a:endParaRPr lang="en-US" dirty="0"/>
          </a:p>
          <a:p>
            <a:pPr lvl="1"/>
            <a:r>
              <a:rPr lang="en-US" dirty="0" smtClean="0"/>
              <a:t>Preserve QST values</a:t>
            </a:r>
          </a:p>
          <a:p>
            <a:r>
              <a:rPr lang="en-US" dirty="0" smtClean="0"/>
              <a:t>Price tours reasonably</a:t>
            </a:r>
          </a:p>
          <a:p>
            <a:r>
              <a:rPr lang="en-US" dirty="0" smtClean="0"/>
              <a:t>Create learning opportunities</a:t>
            </a:r>
          </a:p>
          <a:p>
            <a:pPr lvl="1"/>
            <a:r>
              <a:rPr lang="en-US" dirty="0" smtClean="0"/>
              <a:t>Offer local guides</a:t>
            </a:r>
          </a:p>
          <a:p>
            <a:pPr lvl="1"/>
            <a:r>
              <a:rPr lang="en-US" dirty="0" smtClean="0"/>
              <a:t>Provide experts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Strategy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410" y="1303940"/>
            <a:ext cx="7498080" cy="3187590"/>
          </a:xfrm>
        </p:spPr>
        <p:txBody>
          <a:bodyPr>
            <a:normAutofit/>
          </a:bodyPr>
          <a:lstStyle/>
          <a:p>
            <a:r>
              <a:rPr lang="en-US" dirty="0" smtClean="0"/>
              <a:t>Provide low cost tours</a:t>
            </a:r>
          </a:p>
          <a:p>
            <a:pPr lvl="1"/>
            <a:r>
              <a:rPr lang="en-US" dirty="0" smtClean="0"/>
              <a:t>Use local transportation</a:t>
            </a:r>
          </a:p>
          <a:p>
            <a:r>
              <a:rPr lang="en-US" dirty="0" smtClean="0"/>
              <a:t>Provide educational experiences</a:t>
            </a:r>
          </a:p>
          <a:p>
            <a:pPr lvl="1"/>
            <a:r>
              <a:rPr lang="en-US" dirty="0" smtClean="0"/>
              <a:t>Have meaningful cultural exchanges</a:t>
            </a:r>
          </a:p>
          <a:p>
            <a:pPr lvl="1"/>
            <a:r>
              <a:rPr lang="en-US" dirty="0" smtClean="0"/>
              <a:t>Utilize local knowledge of geopolitical history</a:t>
            </a:r>
          </a:p>
          <a:p>
            <a:r>
              <a:rPr lang="en-US" dirty="0" smtClean="0"/>
              <a:t>Provide tours for different physical abilities 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39536" y="4795110"/>
            <a:ext cx="5464927" cy="986635"/>
            <a:chOff x="1915674" y="4795110"/>
            <a:chExt cx="5464927" cy="986635"/>
          </a:xfrm>
        </p:grpSpPr>
        <p:sp>
          <p:nvSpPr>
            <p:cNvPr id="10" name="Chevron 9"/>
            <p:cNvSpPr/>
            <p:nvPr/>
          </p:nvSpPr>
          <p:spPr>
            <a:xfrm>
              <a:off x="1915674" y="4795110"/>
              <a:ext cx="1897376" cy="986635"/>
            </a:xfrm>
            <a:prstGeom prst="chevron">
              <a:avLst/>
            </a:prstGeom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139700" h="139700" prst="divot"/>
              <a:contourClr>
                <a:schemeClr val="accent3">
                  <a:shade val="80000"/>
                </a:schemeClr>
              </a:contourClr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Aim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hevron 13"/>
            <p:cNvSpPr/>
            <p:nvPr/>
          </p:nvSpPr>
          <p:spPr>
            <a:xfrm>
              <a:off x="5483225" y="4795110"/>
              <a:ext cx="1897376" cy="986635"/>
            </a:xfrm>
            <a:prstGeom prst="chevron">
              <a:avLst/>
            </a:prstGeom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139700" h="139700" prst="divot"/>
              <a:contourClr>
                <a:schemeClr val="accent3">
                  <a:shade val="80000"/>
                </a:schemeClr>
              </a:contourClr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Higher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Group Data Analyzed	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5000" y="1752600"/>
          <a:ext cx="5791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Soumya Vajjhala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1429</TotalTime>
  <Words>93</Words>
  <Application>Microsoft Office PowerPoint</Application>
  <PresentationFormat>On-screen Show (4:3)</PresentationFormat>
  <Paragraphs>33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Solstice</vt:lpstr>
      <vt:lpstr>Spring 2011 European Tours Proposal</vt:lpstr>
      <vt:lpstr>Tour Development Goals</vt:lpstr>
      <vt:lpstr>Tour Strategy Objectives</vt:lpstr>
      <vt:lpstr>Focus Group Data Analyzed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 Proposal</dc:title>
  <dc:creator>David Beskeen</dc:creator>
  <cp:lastModifiedBy>soumya</cp:lastModifiedBy>
  <cp:revision>60</cp:revision>
  <dcterms:created xsi:type="dcterms:W3CDTF">2006-07-18T20:40:51Z</dcterms:created>
  <dcterms:modified xsi:type="dcterms:W3CDTF">2014-08-12T14:31:01Z</dcterms:modified>
</cp:coreProperties>
</file>