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40" autoAdjust="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4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06D8AB97-B6BC-4F38-83FB-B89637CE08A6}" type="datetimeFigureOut">
              <a:rPr lang="en-US" smtClean="0"/>
              <a:pPr/>
              <a:t>11/28/2006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BAD4AE1-A10B-48B1-986D-E3850EC262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B007AC3-73B9-4541-9372-F05706179EE5}" type="datetimeFigureOut">
              <a:rPr lang="en-US" smtClean="0"/>
              <a:pPr/>
              <a:t>11/28/2006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A738C11-1078-4EDE-86B8-C4EFF267B2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5F925-2E4A-42D9-BC26-709B8566BD29}" type="datetime1">
              <a:rPr lang="en-US" smtClean="0"/>
              <a:pPr/>
              <a:t>11/28/2006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73-99AE-4773-AB25-02E469A13E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3933-2D26-4A09-86BA-1E8CDC40777D}" type="datetime1">
              <a:rPr lang="en-US" smtClean="0"/>
              <a:pPr/>
              <a:t>11/28/2006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2922-45C9-45A7-A610-ACB13DEFE87E}" type="datetime1">
              <a:rPr lang="en-US" smtClean="0"/>
              <a:pPr/>
              <a:t>11/28/2006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46F9C-997C-456A-91AB-DCC059E1322A}" type="datetime1">
              <a:rPr lang="en-US" smtClean="0"/>
              <a:pPr/>
              <a:t>11/28/2006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11CF-267B-45F6-9A8B-344830F35886}" type="datetime1">
              <a:rPr lang="en-US" smtClean="0"/>
              <a:pPr/>
              <a:t>11/28/2006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D1F9-59E9-44D2-9242-51877883747F}" type="datetime1">
              <a:rPr lang="en-US" smtClean="0"/>
              <a:pPr/>
              <a:t>11/28/2006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ADDE1-47DA-4CB3-858A-1C189B8B309D}" type="datetime1">
              <a:rPr lang="en-US" smtClean="0"/>
              <a:pPr/>
              <a:t>11/28/2006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66D7-F84F-4FB9-9653-847BEAB551B3}" type="datetime1">
              <a:rPr lang="en-US" smtClean="0"/>
              <a:pPr/>
              <a:t>11/28/2006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990600"/>
            <a:ext cx="2743200" cy="914400"/>
          </a:xfrm>
        </p:spPr>
        <p:txBody>
          <a:bodyPr anchor="b">
            <a:noAutofit/>
          </a:bodyPr>
          <a:lstStyle>
            <a:lvl1pPr algn="l">
              <a:buNone/>
              <a:defRPr sz="1800" b="1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BCA-0709-4F7F-BF13-024E42A8C56A}" type="datetime1">
              <a:rPr lang="en-US" smtClean="0"/>
              <a:pPr/>
              <a:t>11/28/2006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127000">
            <a:solidFill>
              <a:srgbClr val="FFFFFF"/>
            </a:solidFill>
            <a:miter lim="800000"/>
          </a:ln>
          <a:effectLst/>
        </p:spPr>
        <p:txBody>
          <a:bodyPr lIns="91440" tIns="274320" rtlCol="0" anchor="t">
            <a:normAutofit/>
          </a:bodyPr>
          <a:lstStyle/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>
              <a:buNone/>
              <a:defRPr sz="3200"/>
            </a:lvl1pPr>
          </a:lstStyle>
          <a:p>
            <a:pPr marL="0" algn="l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 dirty="0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pPr algn="r"/>
            <a:fld id="{36DE8F86-4B51-4AA4-9953-D7BAC0DD5363}" type="datetime1">
              <a:rPr lang="en-US" smtClean="0"/>
              <a:pPr algn="r"/>
              <a:t>11/28/2006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pPr algn="ctr"/>
            <a:fld id="{F99EC173-99AE-4773-AB25-02E469A13EAE}" type="slidenum">
              <a:rPr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latinLnBrk="0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latinLnBrk="0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latinLnBrk="0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latinLnBrk="0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latinLnBrk="0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latinLnBrk="0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latinLnBrk="0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5100" y="436563"/>
            <a:ext cx="7407275" cy="1471612"/>
          </a:xfrm>
        </p:spPr>
        <p:txBody>
          <a:bodyPr/>
          <a:lstStyle/>
          <a:p>
            <a:r>
              <a:rPr lang="en-US" dirty="0" smtClean="0"/>
              <a:t>Spring 2011 European </a:t>
            </a:r>
            <a:r>
              <a:rPr lang="en-US" smtClean="0"/>
              <a:t>Tours </a:t>
            </a:r>
            <a:r>
              <a:rPr lang="en-US" smtClean="0"/>
              <a:t>Proposal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Ellen </a:t>
            </a:r>
            <a:r>
              <a:rPr lang="en-US" dirty="0" err="1" smtClean="0"/>
              <a:t>Latsky</a:t>
            </a:r>
            <a:endParaRPr lang="en-US" dirty="0"/>
          </a:p>
          <a:p>
            <a:r>
              <a:rPr lang="en-US" dirty="0"/>
              <a:t>Tour Developer-Europe</a:t>
            </a:r>
          </a:p>
          <a:p>
            <a:r>
              <a:rPr lang="en-US" dirty="0" smtClean="0"/>
              <a:t>Quest Specialty Travel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 smtClean="0"/>
              <a:t>Tour Development Goals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435100" y="1524000"/>
            <a:ext cx="3657600" cy="4664075"/>
          </a:xfrm>
        </p:spPr>
        <p:txBody>
          <a:bodyPr/>
          <a:lstStyle/>
          <a:p>
            <a:r>
              <a:rPr lang="en-US" dirty="0" smtClean="0"/>
              <a:t>Focus on significant experiences</a:t>
            </a:r>
            <a:endParaRPr lang="en-US"/>
          </a:p>
          <a:p>
            <a:pPr lvl="1"/>
            <a:r>
              <a:rPr lang="en-US" dirty="0" smtClean="0"/>
              <a:t>Preserve QST values</a:t>
            </a:r>
          </a:p>
          <a:p>
            <a:r>
              <a:rPr lang="en-US" dirty="0" smtClean="0"/>
              <a:t>Price tours reasonably</a:t>
            </a:r>
          </a:p>
          <a:p>
            <a:r>
              <a:rPr lang="en-US" dirty="0" smtClean="0"/>
              <a:t>Create learning opportunities</a:t>
            </a:r>
          </a:p>
          <a:p>
            <a:pPr lvl="1"/>
            <a:r>
              <a:rPr lang="en-US" dirty="0" smtClean="0"/>
              <a:t>Offer local guides</a:t>
            </a:r>
          </a:p>
          <a:p>
            <a:pPr lvl="1"/>
            <a:r>
              <a:rPr lang="en-US" dirty="0" smtClean="0"/>
              <a:t>Provide experts</a:t>
            </a:r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sz="half" idx="2"/>
          </p:nvPr>
        </p:nvSpPr>
        <p:spPr>
          <a:xfrm>
            <a:off x="5276850" y="1524000"/>
            <a:ext cx="3657600" cy="466407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olstice">
      <a:maj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휴먼매직체"/>
        <a:font script="Hans" typeface="黑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HY엽서L"/>
        <a:font script="Hans" typeface="宋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50000"/>
              </a:schemeClr>
              <a:schemeClr val="phClr">
                <a:tint val="90000"/>
                <a:satMod val="22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1331</TotalTime>
  <Words>34</Words>
  <Application>Microsoft Office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Spring 2011 European Tours Proposal</vt:lpstr>
      <vt:lpstr>Tour Development Goals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2011 European Tour Proposal</dc:title>
  <dc:creator> David Beskeen</dc:creator>
  <cp:lastModifiedBy>Your Name</cp:lastModifiedBy>
  <cp:revision>8</cp:revision>
  <dcterms:created xsi:type="dcterms:W3CDTF">2006-07-18T20:40:51Z</dcterms:created>
  <dcterms:modified xsi:type="dcterms:W3CDTF">2006-11-28T19:21:41Z</dcterms:modified>
</cp:coreProperties>
</file>