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631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94EF590B-CE05-44E8-BDCC-DAE9CC4F4C4A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2712D84-D7FE-4631-861F-B45D41026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94EF590B-CE05-44E8-BDCC-DAE9CC4F4C4A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b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>
                    <a:alpha val="100000"/>
                  </a:schemeClr>
                </a:solidFill>
                <a:latin typeface="Arial"/>
              </a:defRPr>
            </a:lvl1pPr>
          </a:lstStyle>
          <a:p>
            <a:fld id="{42712D84-D7FE-4631-861F-B45D4102603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/>
          <a:lstStyle>
            <a:lvl1pPr algn="r">
              <a:defRPr sz="4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607FA-B5F2-46B0-95C4-95D4DEF29F19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3438" y="1752600"/>
            <a:ext cx="3924300" cy="42672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E12C7-FA21-4F03-BB7B-CE0BB75607AF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3FA3F-8F62-4E59-BE6A-AE479CA5D1D7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EED0B-3550-41AA-800D-294824C816F9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A5B5-BBC4-4FD7-A646-94E68DDAF205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904E3-BD71-441F-A477-425373856663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4768" y="352044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1576" y="352044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1576" y="3488436"/>
            <a:ext cx="502920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828800" y="352044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8800" y="3488436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5416-13B6-4C03-A231-C95667004035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7086-E111-4C82-AF1E-5980C06A49CA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33A60-1B1A-48FF-A63D-9AABE91A8E10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D5FE2-4C1B-41B1-AC26-85067749D6DA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07168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5856" y="381000"/>
            <a:ext cx="7315200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5856" y="5867400"/>
            <a:ext cx="732434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06086-4CA1-4854-AC83-A9E82A070A20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1">
                  <a:tint val="95000"/>
                  <a:satMod val="200000"/>
                  <a:alpha val="10000"/>
                </a:schemeClr>
              </a:gs>
              <a:gs pos="70000">
                <a:schemeClr val="tx1">
                  <a:tint val="80000"/>
                  <a:satMod val="200000"/>
                  <a:alpha val="8000"/>
                </a:schemeClr>
              </a:gs>
              <a:gs pos="100000">
                <a:schemeClr val="tx1">
                  <a:tint val="50000"/>
                  <a:satMod val="175000"/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075" y="6481763"/>
            <a:ext cx="2133600" cy="301625"/>
          </a:xfrm>
          <a:prstGeom prst="rect">
            <a:avLst/>
          </a:prstGeom>
        </p:spPr>
        <p:txBody>
          <a:bodyPr vert="horz" anchor="b"/>
          <a:lstStyle>
            <a:lvl1pPr algn="l">
              <a:defRPr sz="1000" b="0">
                <a:solidFill>
                  <a:schemeClr val="tx1"/>
                </a:solidFill>
              </a:defRPr>
            </a:lvl1pPr>
          </a:lstStyle>
          <a:p>
            <a:fld id="{4D6C23AD-4B8A-4272-94B0-A7B73F37F68C}" type="datetime1">
              <a:rPr lang="en-US" smtClean="0"/>
              <a:pPr/>
              <a:t>11/30/2006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763"/>
            <a:ext cx="4259263" cy="301625"/>
          </a:xfrm>
          <a:prstGeom prst="rect">
            <a:avLst/>
          </a:prstGeom>
        </p:spPr>
        <p:txBody>
          <a:bodyPr vert="horz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838" y="6481763"/>
            <a:ext cx="503237" cy="3016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8A6DFC78-6930-41D4-824E-D5CFBDEE9072}" type="slidenum">
              <a:rPr lang="en-US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484632" algn="l" rtl="0" latinLnBrk="0">
        <a:spcBef>
          <a:spcPct val="0"/>
        </a:spcBef>
        <a:buNone/>
        <a:defRPr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latinLnBrk="0">
        <a:spcBef>
          <a:spcPct val="20000"/>
        </a:spcBef>
        <a:buClr>
          <a:schemeClr val="accent1"/>
        </a:buClr>
        <a:buSzPct val="80000"/>
        <a:buFont typeface="Wingdings 2"/>
        <a:buChar char="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latinLnBrk="0">
        <a:spcBef>
          <a:spcPct val="20000"/>
        </a:spcBef>
        <a:buClr>
          <a:schemeClr val="accent1"/>
        </a:buClr>
        <a:buSzPct val="95000"/>
        <a:buFont typeface="Verdana"/>
        <a:buChar char="›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latinLnBrk="0">
        <a:spcBef>
          <a:spcPct val="20000"/>
        </a:spcBef>
        <a:buClr>
          <a:schemeClr val="accent1"/>
        </a:buClr>
        <a:buFont typeface="Wingdings 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latinLnBrk="0">
        <a:spcBef>
          <a:spcPct val="20000"/>
        </a:spcBef>
        <a:buClr>
          <a:schemeClr val="accent1"/>
        </a:buClr>
        <a:buFont typeface="Wingdings 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latinLnBrk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latinLnBrk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latinLnBrk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latinLnBrk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latinLnBrk="0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1338" y="776288"/>
            <a:ext cx="8061325" cy="1470025"/>
          </a:xfrm>
        </p:spPr>
        <p:txBody>
          <a:bodyPr/>
          <a:lstStyle/>
          <a:p>
            <a:r>
              <a:rPr lang="en-US" dirty="0"/>
              <a:t>WISP Modem Beta Tests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1338" y="2249488"/>
            <a:ext cx="8061325" cy="1752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Joseph M. Sera</a:t>
            </a:r>
            <a:endParaRPr lang="en-US"/>
          </a:p>
          <a:p>
            <a:r>
              <a:rPr lang="en-US" dirty="0"/>
              <a:t>Senior Product Manager</a:t>
            </a:r>
          </a:p>
          <a:p>
            <a:r>
              <a:rPr lang="en-US" dirty="0" smtClean="0"/>
              <a:t>Quarterly Planning Meeting</a:t>
            </a:r>
          </a:p>
          <a:p>
            <a:r>
              <a:rPr lang="en-US" dirty="0" err="1" smtClean="0"/>
              <a:t>TechJet</a:t>
            </a:r>
            <a:r>
              <a:rPr lang="en-US" dirty="0" smtClean="0"/>
              <a:t> Inc.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/>
              <a:t>Data Files and Components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48200" y="1722438"/>
            <a:ext cx="4038600" cy="4525962"/>
          </a:xfrm>
        </p:spPr>
        <p:txBody>
          <a:bodyPr/>
          <a:lstStyle/>
          <a:p>
            <a:r>
              <a:rPr lang="en-US" dirty="0"/>
              <a:t>Component System</a:t>
            </a:r>
          </a:p>
          <a:p>
            <a:pPr lvl="1"/>
            <a:r>
              <a:rPr lang="en-US" dirty="0"/>
              <a:t>User access components</a:t>
            </a:r>
          </a:p>
          <a:p>
            <a:pPr lvl="1"/>
            <a:r>
              <a:rPr lang="en-US" dirty="0"/>
              <a:t>Security components</a:t>
            </a:r>
          </a:p>
          <a:p>
            <a:pPr lvl="1"/>
            <a:r>
              <a:rPr lang="en-US" dirty="0"/>
              <a:t>Network components</a:t>
            </a:r>
          </a:p>
          <a:p>
            <a:pPr lvl="1"/>
            <a:r>
              <a:rPr lang="en-US" dirty="0"/>
              <a:t>System </a:t>
            </a:r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sz="half" idx="1"/>
          </p:nvPr>
        </p:nvSpPr>
        <p:spPr>
          <a:xfrm>
            <a:off x="457200" y="1722438"/>
            <a:ext cx="4038600" cy="4525962"/>
          </a:xfrm>
        </p:spPr>
        <p:txBody>
          <a:bodyPr/>
          <a:lstStyle/>
          <a:p>
            <a:r>
              <a:rPr lang="en-US" dirty="0"/>
              <a:t>Data Files and Report</a:t>
            </a:r>
          </a:p>
          <a:p>
            <a:pPr lvl="1"/>
            <a:r>
              <a:rPr lang="en-US" dirty="0" smtClean="0"/>
              <a:t>Compile component </a:t>
            </a:r>
            <a:r>
              <a:rPr lang="en-US" dirty="0"/>
              <a:t>data files</a:t>
            </a:r>
          </a:p>
          <a:p>
            <a:pPr lvl="1"/>
            <a:r>
              <a:rPr lang="en-US" dirty="0"/>
              <a:t>Define component </a:t>
            </a:r>
            <a:r>
              <a:rPr lang="en-US" dirty="0" err="1" smtClean="0"/>
              <a:t>intrface</a:t>
            </a:r>
            <a:r>
              <a:rPr lang="en-US" dirty="0" smtClean="0"/>
              <a:t> </a:t>
            </a:r>
            <a:r>
              <a:rPr lang="en-US" dirty="0"/>
              <a:t>parameters</a:t>
            </a:r>
          </a:p>
          <a:p>
            <a:pPr lvl="1"/>
            <a:r>
              <a:rPr lang="en-US" dirty="0"/>
              <a:t>Write </a:t>
            </a:r>
            <a:r>
              <a:rPr lang="en-US" dirty="0" smtClean="0"/>
              <a:t>function </a:t>
            </a:r>
            <a:r>
              <a:rPr lang="en-US" dirty="0"/>
              <a:t>data </a:t>
            </a:r>
            <a:r>
              <a:rPr lang="en-US" dirty="0" smtClean="0"/>
              <a:t>report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8288"/>
            <a:ext cx="8229600" cy="1398587"/>
          </a:xfrm>
        </p:spPr>
        <p:txBody>
          <a:bodyPr/>
          <a:lstStyle/>
          <a:p>
            <a:r>
              <a:rPr lang="en-US" dirty="0"/>
              <a:t>Software Testing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2775"/>
            <a:ext cx="8229600" cy="4572000"/>
          </a:xfrm>
        </p:spPr>
        <p:txBody>
          <a:bodyPr/>
          <a:lstStyle/>
          <a:p>
            <a:r>
              <a:rPr lang="en-US" dirty="0" smtClean="0"/>
              <a:t>User </a:t>
            </a:r>
            <a:r>
              <a:rPr lang="en-US" dirty="0"/>
              <a:t>access testing</a:t>
            </a:r>
          </a:p>
          <a:p>
            <a:r>
              <a:rPr lang="en-US" dirty="0"/>
              <a:t>Software </a:t>
            </a:r>
            <a:r>
              <a:rPr lang="en-US" dirty="0" smtClean="0"/>
              <a:t>compatibility testing</a:t>
            </a:r>
            <a:endParaRPr lang="en-US" dirty="0"/>
          </a:p>
          <a:p>
            <a:r>
              <a:rPr lang="en-US" dirty="0"/>
              <a:t>Platform testing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2AB7E7"/>
      </a:hlink>
      <a:folHlink>
        <a:srgbClr val="FE669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宋体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楷体_GB2312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110000" t="250000" r="110000" b="40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110000" t="250000" r="110000" b="40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0000"/>
                <a:satMod val="130000"/>
              </a:schemeClr>
              <a:schemeClr val="phClr">
                <a:tint val="70000"/>
                <a:satMod val="1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139</TotalTime>
  <Words>58</Words>
  <Application>Microsoft PowerPoint</Application>
  <PresentationFormat>On-screen Show (4:3)</PresentationFormat>
  <Paragraphs>19</Paragraphs>
  <Slides>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Verve</vt:lpstr>
      <vt:lpstr>WISP Modem Beta Tests</vt:lpstr>
      <vt:lpstr>Data Files and Components</vt:lpstr>
      <vt:lpstr>Software Testing</vt:lpstr>
    </vt:vector>
  </TitlesOfParts>
  <Company>Beskeen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Marketing</dc:title>
  <dc:creator>David Beskeen</dc:creator>
  <cp:lastModifiedBy>Your Name</cp:lastModifiedBy>
  <cp:revision>23</cp:revision>
  <dcterms:created xsi:type="dcterms:W3CDTF">2003-05-26T22:24:55Z</dcterms:created>
  <dcterms:modified xsi:type="dcterms:W3CDTF">2006-11-30T21:34:12Z</dcterms:modified>
</cp:coreProperties>
</file>