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CA23A2D9-CBAF-4141-887B-24229B09E8C4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CE703F23-E987-45A0-B9C9-0CD27FDF30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2B51C-F0E7-494F-AE28-257834682E9D}" type="datetimeFigureOut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45136-987A-41A1-8C21-277CB5D979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rtl="0" latinLnBrk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latinLnBrk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latinLnBrk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latinLnBrk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latinLnBrk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latinLnBrk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Westminster Theater Arts Center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2011 Season Presentation</a:t>
            </a:r>
            <a:endParaRPr lang="en-US" dirty="0"/>
          </a:p>
          <a:p>
            <a:r>
              <a:rPr lang="en-US" dirty="0" smtClean="0"/>
              <a:t>Kansas City, Missouri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History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WTAC Details:</a:t>
            </a:r>
            <a:endParaRPr lang="en-US"/>
          </a:p>
          <a:p>
            <a:pPr lvl="1"/>
            <a:r>
              <a:rPr lang="en-US" dirty="0" smtClean="0"/>
              <a:t>Established in 1981</a:t>
            </a:r>
          </a:p>
          <a:p>
            <a:pPr lvl="1"/>
            <a:r>
              <a:rPr lang="en-US" dirty="0" smtClean="0"/>
              <a:t>Founded by John C. and Harriet S. Bruin</a:t>
            </a:r>
          </a:p>
          <a:p>
            <a:pPr lvl="2"/>
            <a:r>
              <a:rPr lang="en-US" dirty="0" smtClean="0"/>
              <a:t>32 years of Broadway experience between them</a:t>
            </a:r>
          </a:p>
          <a:p>
            <a:pPr lvl="1"/>
            <a:r>
              <a:rPr lang="en-US" dirty="0" smtClean="0"/>
              <a:t>Facilities</a:t>
            </a:r>
          </a:p>
          <a:p>
            <a:pPr lvl="2"/>
            <a:r>
              <a:rPr lang="en-US" dirty="0" smtClean="0"/>
              <a:t>Bruin Theater</a:t>
            </a:r>
          </a:p>
          <a:p>
            <a:pPr lvl="3"/>
            <a:r>
              <a:rPr lang="en-US" dirty="0" smtClean="0"/>
              <a:t>Indoor </a:t>
            </a:r>
            <a:r>
              <a:rPr lang="en-US" dirty="0"/>
              <a:t>main </a:t>
            </a:r>
            <a:r>
              <a:rPr lang="en-US" dirty="0" smtClean="0"/>
              <a:t>theater that seats 2000</a:t>
            </a:r>
          </a:p>
          <a:p>
            <a:pPr lvl="2"/>
            <a:r>
              <a:rPr lang="en-US" dirty="0" smtClean="0"/>
              <a:t>Maple Leaf Theater</a:t>
            </a:r>
          </a:p>
          <a:p>
            <a:pPr lvl="3"/>
            <a:r>
              <a:rPr lang="en-US" dirty="0" smtClean="0"/>
              <a:t>Classic </a:t>
            </a:r>
            <a:r>
              <a:rPr lang="en-US" dirty="0"/>
              <a:t>open-air performance </a:t>
            </a:r>
            <a:r>
              <a:rPr lang="en-US" dirty="0" smtClean="0"/>
              <a:t>theater that </a:t>
            </a:r>
            <a:r>
              <a:rPr lang="en-US" dirty="0"/>
              <a:t>seats </a:t>
            </a:r>
            <a:r>
              <a:rPr lang="en-US" dirty="0" smtClean="0"/>
              <a:t>1500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Season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Spring Musical</a:t>
            </a:r>
            <a:endParaRPr lang="en-US"/>
          </a:p>
          <a:p>
            <a:pPr lvl="1"/>
            <a:r>
              <a:rPr lang="en-US" dirty="0" smtClean="0"/>
              <a:t>“</a:t>
            </a:r>
            <a:r>
              <a:rPr lang="en-US" dirty="0"/>
              <a:t>The King and </a:t>
            </a:r>
            <a:r>
              <a:rPr lang="en-US" dirty="0" smtClean="0"/>
              <a:t>I” (March &amp; April)</a:t>
            </a:r>
            <a:endParaRPr lang="en-US" dirty="0"/>
          </a:p>
          <a:p>
            <a:r>
              <a:rPr lang="en-US" dirty="0" smtClean="0"/>
              <a:t>Summer Series</a:t>
            </a:r>
          </a:p>
          <a:p>
            <a:pPr lvl="1"/>
            <a:r>
              <a:rPr lang="en-US" dirty="0" smtClean="0"/>
              <a:t>“South Pacific” (July)</a:t>
            </a:r>
          </a:p>
          <a:p>
            <a:pPr lvl="1"/>
            <a:r>
              <a:rPr lang="en-US" dirty="0" smtClean="0"/>
              <a:t>“Paint Your Wagon” (August)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Evita</a:t>
            </a:r>
            <a:r>
              <a:rPr lang="en-US" dirty="0" smtClean="0"/>
              <a:t>” (September)</a:t>
            </a:r>
          </a:p>
          <a:p>
            <a:r>
              <a:rPr lang="en-US" dirty="0" smtClean="0"/>
              <a:t>Fall Musical</a:t>
            </a:r>
          </a:p>
          <a:p>
            <a:pPr lvl="1"/>
            <a:r>
              <a:rPr lang="en-US" dirty="0" smtClean="0"/>
              <a:t>“Matchmaker” (November)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dirty="0"/>
              <a:t>WTAC in the Community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en-US" dirty="0"/>
              <a:t>Hosted over 30 non-WTAC events at the WTAC facility in 2010</a:t>
            </a:r>
            <a:endParaRPr lang="en-US"/>
          </a:p>
          <a:p>
            <a:pPr lvl="1"/>
            <a:r>
              <a:rPr lang="en-US" dirty="0"/>
              <a:t>Missouri State teachers conference</a:t>
            </a:r>
          </a:p>
          <a:p>
            <a:pPr lvl="1"/>
            <a:r>
              <a:rPr lang="en-US" dirty="0"/>
              <a:t>Kansas City Days (local festival)</a:t>
            </a:r>
          </a:p>
          <a:p>
            <a:pPr lvl="1"/>
            <a:r>
              <a:rPr lang="en-US" dirty="0"/>
              <a:t>Political events</a:t>
            </a:r>
          </a:p>
          <a:p>
            <a:pPr lvl="1"/>
            <a:r>
              <a:rPr lang="en-US" dirty="0"/>
              <a:t>Daughters of America Club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dirty="0"/>
              <a:t>Commitment to Excellence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137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Westminster Theater Arts Center</vt:lpstr>
      <vt:lpstr>A Little History</vt:lpstr>
      <vt:lpstr>2011 Season</vt:lpstr>
      <vt:lpstr>WTAC in the Community</vt:lpstr>
      <vt:lpstr>Commitment to Excellence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Westminster Theater Arts Center</dc:title>
  <dc:creator> David Beskeen</dc:creator>
  <cp:lastModifiedBy>Your Name</cp:lastModifiedBy>
  <cp:revision>8</cp:revision>
  <dcterms:created xsi:type="dcterms:W3CDTF">2006-08-21T23:43:08Z</dcterms:created>
  <dcterms:modified xsi:type="dcterms:W3CDTF">2006-11-30T21:38:03Z</dcterms:modified>
</cp:coreProperties>
</file>