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22" autoAdjust="0"/>
    <p:restoredTop sz="91290" autoAdjust="0"/>
  </p:normalViewPr>
  <p:slideViewPr>
    <p:cSldViewPr>
      <p:cViewPr varScale="1">
        <p:scale>
          <a:sx n="44" d="100"/>
          <a:sy n="44" d="100"/>
        </p:scale>
        <p:origin x="-906" y="-108"/>
      </p:cViewPr>
      <p:guideLst>
        <p:guide orient="horz" pos="2160"/>
        <p:guide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4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435214-A37F-4669-BDCF-9D2E9AEC2B55}" type="doc">
      <dgm:prSet loTypeId="urn:microsoft.com/office/officeart/2005/8/layout/hProcess4#2" loCatId="process" qsTypeId="urn:microsoft.com/office/officeart/2005/8/quickstyle/3d4#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739D9C1-65D5-4A71-B227-49DE611A478D}">
      <dgm:prSet/>
      <dgm:spPr/>
      <dgm:t>
        <a:bodyPr/>
        <a:lstStyle/>
        <a:p>
          <a:pPr rtl="0"/>
          <a:r>
            <a:rPr lang="en-US" dirty="0" smtClean="0">
              <a:ea typeface="+mn-ea"/>
              <a:cs typeface="+mn-cs"/>
            </a:rPr>
            <a:t>TRENDS</a:t>
          </a:r>
          <a:endParaRPr lang="en-US" dirty="0"/>
        </a:p>
      </dgm:t>
    </dgm:pt>
    <dgm:pt modelId="{3B5C7FFD-BC2D-414A-95B2-F16C504FB2ED}" type="parTrans" cxnId="{4784E4E7-5B93-4502-A595-A64A32A93465}">
      <dgm:prSet/>
      <dgm:spPr/>
    </dgm:pt>
    <dgm:pt modelId="{6BDA06FA-3585-4E58-B611-09E6FEB591CE}" type="sibTrans" cxnId="{4784E4E7-5B93-4502-A595-A64A32A93465}">
      <dgm:prSet/>
      <dgm:spPr/>
    </dgm:pt>
    <dgm:pt modelId="{820B9AAD-91C9-4B22-81D0-EECC60A6A7ED}">
      <dgm:prSet/>
      <dgm:spPr/>
      <dgm:t>
        <a:bodyPr/>
        <a:lstStyle/>
        <a:p>
          <a:pPr rtl="0"/>
          <a:r>
            <a:rPr lang="en-US" dirty="0" smtClean="0">
              <a:ea typeface="+mn-ea"/>
              <a:cs typeface="+mn-cs"/>
            </a:rPr>
            <a:t>MAJOR FINDINGS</a:t>
          </a:r>
          <a:endParaRPr lang="en-US" dirty="0"/>
        </a:p>
      </dgm:t>
    </dgm:pt>
    <dgm:pt modelId="{A40EB33C-83D1-4F14-8605-3A537F65C16C}" type="parTrans" cxnId="{D0ED14B7-EB94-427A-AB0E-B317ABC6BA13}">
      <dgm:prSet/>
      <dgm:spPr/>
    </dgm:pt>
    <dgm:pt modelId="{3AA1499C-EBB2-4E2C-A56E-6E501F1D17DB}" type="sibTrans" cxnId="{D0ED14B7-EB94-427A-AB0E-B317ABC6BA13}">
      <dgm:prSet/>
      <dgm:spPr/>
    </dgm:pt>
    <dgm:pt modelId="{2280634F-CEA4-4BA5-A716-00660804D785}">
      <dgm:prSet/>
      <dgm:spPr/>
      <dgm:t>
        <a:bodyPr/>
        <a:lstStyle/>
        <a:p>
          <a:pPr rtl="0"/>
          <a:r>
            <a:rPr lang="en-US" dirty="0" smtClean="0">
              <a:ea typeface="+mn-ea"/>
              <a:cs typeface="+mn-cs"/>
            </a:rPr>
            <a:t>CONCLUSIONS</a:t>
          </a:r>
          <a:endParaRPr lang="en-US" dirty="0"/>
        </a:p>
      </dgm:t>
    </dgm:pt>
    <dgm:pt modelId="{40E7AB9C-D55D-43AB-A378-E3487F39BAC2}" type="parTrans" cxnId="{1310B128-858F-4A69-BE1A-1ADBBEEE1102}">
      <dgm:prSet/>
      <dgm:spPr/>
    </dgm:pt>
    <dgm:pt modelId="{7C03610A-904A-434B-BD3C-861F4C33F44B}" type="sibTrans" cxnId="{1310B128-858F-4A69-BE1A-1ADBBEEE1102}">
      <dgm:prSet/>
      <dgm:spPr/>
    </dgm:pt>
    <dgm:pt modelId="{A70980D1-BCA1-456C-88BC-03A4FE354FDD}" type="pres">
      <dgm:prSet presAssocID="{D0435214-A37F-4669-BDCF-9D2E9AEC2B5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BE5C4E-35A4-4A66-91FC-FBB745AA9C3E}" type="pres">
      <dgm:prSet presAssocID="{D0435214-A37F-4669-BDCF-9D2E9AEC2B55}" presName="tSp" presStyleCnt="0"/>
      <dgm:spPr/>
    </dgm:pt>
    <dgm:pt modelId="{2CFDD261-262E-464F-9E78-BBA88FAE2913}" type="pres">
      <dgm:prSet presAssocID="{D0435214-A37F-4669-BDCF-9D2E9AEC2B55}" presName="bSp" presStyleCnt="0"/>
      <dgm:spPr/>
    </dgm:pt>
    <dgm:pt modelId="{DDEF95CD-FCD0-453D-8336-9DE6BFFB4983}" type="pres">
      <dgm:prSet presAssocID="{D0435214-A37F-4669-BDCF-9D2E9AEC2B55}" presName="process" presStyleCnt="0"/>
      <dgm:spPr/>
    </dgm:pt>
    <dgm:pt modelId="{8E2ABF32-0585-4DA1-8A0E-02E12AD3260C}" type="pres">
      <dgm:prSet presAssocID="{B739D9C1-65D5-4A71-B227-49DE611A478D}" presName="composite1" presStyleCnt="0"/>
      <dgm:spPr/>
    </dgm:pt>
    <dgm:pt modelId="{1B21CCB9-A27A-457D-8CAC-B4C38F219A38}" type="pres">
      <dgm:prSet presAssocID="{B739D9C1-65D5-4A71-B227-49DE611A478D}" presName="dummyNode1" presStyleLbl="node1" presStyleIdx="0" presStyleCnt="3"/>
      <dgm:spPr/>
    </dgm:pt>
    <dgm:pt modelId="{31EBC6DE-B3FA-48AB-A5F1-C08ECA179021}" type="pres">
      <dgm:prSet presAssocID="{B739D9C1-65D5-4A71-B227-49DE611A478D}" presName="childNode1" presStyleLbl="bgAcc1" presStyleIdx="0" presStyleCnt="3">
        <dgm:presLayoutVars>
          <dgm:bulletEnabled val="1"/>
        </dgm:presLayoutVars>
      </dgm:prSet>
      <dgm:spPr/>
    </dgm:pt>
    <dgm:pt modelId="{70F9EDF9-79CD-4A80-B451-8A975D36578E}" type="pres">
      <dgm:prSet presAssocID="{B739D9C1-65D5-4A71-B227-49DE611A478D}" presName="childNode1tx" presStyleLbl="bgAcc1" presStyleIdx="0" presStyleCnt="3">
        <dgm:presLayoutVars>
          <dgm:bulletEnabled val="1"/>
        </dgm:presLayoutVars>
      </dgm:prSet>
      <dgm:spPr/>
    </dgm:pt>
    <dgm:pt modelId="{ABBA309A-5B9E-48C7-B1FC-EA19FE79E724}" type="pres">
      <dgm:prSet presAssocID="{B739D9C1-65D5-4A71-B227-49DE611A478D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DD9E33-875D-4EB9-915B-FBF539A8276A}" type="pres">
      <dgm:prSet presAssocID="{B739D9C1-65D5-4A71-B227-49DE611A478D}" presName="connSite1" presStyleCnt="0"/>
      <dgm:spPr/>
    </dgm:pt>
    <dgm:pt modelId="{02C57F16-39B2-4A7B-978E-97C1FA912321}" type="pres">
      <dgm:prSet presAssocID="{6BDA06FA-3585-4E58-B611-09E6FEB591CE}" presName="Name9" presStyleLbl="sibTrans2D1" presStyleIdx="0" presStyleCnt="2"/>
      <dgm:spPr/>
    </dgm:pt>
    <dgm:pt modelId="{45B70ABB-DBEF-4C98-83BF-649278FC04A4}" type="pres">
      <dgm:prSet presAssocID="{820B9AAD-91C9-4B22-81D0-EECC60A6A7ED}" presName="composite2" presStyleCnt="0"/>
      <dgm:spPr/>
    </dgm:pt>
    <dgm:pt modelId="{99D138B4-9288-42C0-8D7E-03A2F685E2B9}" type="pres">
      <dgm:prSet presAssocID="{820B9AAD-91C9-4B22-81D0-EECC60A6A7ED}" presName="dummyNode2" presStyleLbl="node1" presStyleIdx="0" presStyleCnt="3"/>
      <dgm:spPr/>
    </dgm:pt>
    <dgm:pt modelId="{68FDB6C2-26E9-4CE1-AFF4-5C8591F4A3EE}" type="pres">
      <dgm:prSet presAssocID="{820B9AAD-91C9-4B22-81D0-EECC60A6A7ED}" presName="childNode2" presStyleLbl="bgAcc1" presStyleIdx="1" presStyleCnt="3"/>
      <dgm:spPr/>
    </dgm:pt>
    <dgm:pt modelId="{C819D6B4-1EB5-4A45-A05A-1B6B893DFD00}" type="pres">
      <dgm:prSet presAssocID="{820B9AAD-91C9-4B22-81D0-EECC60A6A7ED}" presName="childNode2tx" presStyleLbl="bgAcc1" presStyleIdx="1" presStyleCnt="3">
        <dgm:presLayoutVars>
          <dgm:bulletEnabled val="1"/>
        </dgm:presLayoutVars>
      </dgm:prSet>
      <dgm:spPr/>
    </dgm:pt>
    <dgm:pt modelId="{874D9FD4-5AC1-496D-ACC6-ABFD5441D633}" type="pres">
      <dgm:prSet presAssocID="{820B9AAD-91C9-4B22-81D0-EECC60A6A7ED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E3546-E1AB-47F7-8A1B-30C781B4A679}" type="pres">
      <dgm:prSet presAssocID="{820B9AAD-91C9-4B22-81D0-EECC60A6A7ED}" presName="connSite2" presStyleCnt="0"/>
      <dgm:spPr/>
    </dgm:pt>
    <dgm:pt modelId="{8DF259BF-49FA-4BA2-A7A4-5B19A1BB3B58}" type="pres">
      <dgm:prSet presAssocID="{3AA1499C-EBB2-4E2C-A56E-6E501F1D17DB}" presName="Name18" presStyleLbl="sibTrans2D1" presStyleIdx="1" presStyleCnt="2"/>
      <dgm:spPr/>
    </dgm:pt>
    <dgm:pt modelId="{8F26501E-41AC-4EBF-A36C-F6B340E4F301}" type="pres">
      <dgm:prSet presAssocID="{2280634F-CEA4-4BA5-A716-00660804D785}" presName="composite1" presStyleCnt="0"/>
      <dgm:spPr/>
    </dgm:pt>
    <dgm:pt modelId="{8BD5D445-1EBD-44CC-9434-CB0C6053C371}" type="pres">
      <dgm:prSet presAssocID="{2280634F-CEA4-4BA5-A716-00660804D785}" presName="dummyNode1" presStyleLbl="node1" presStyleIdx="1" presStyleCnt="3"/>
      <dgm:spPr/>
    </dgm:pt>
    <dgm:pt modelId="{DED79CEF-64E8-404D-AD9C-DCC60730DA6B}" type="pres">
      <dgm:prSet presAssocID="{2280634F-CEA4-4BA5-A716-00660804D785}" presName="childNode1" presStyleLbl="bgAcc1" presStyleIdx="2" presStyleCnt="3">
        <dgm:presLayoutVars>
          <dgm:bulletEnabled val="1"/>
        </dgm:presLayoutVars>
      </dgm:prSet>
      <dgm:spPr/>
    </dgm:pt>
    <dgm:pt modelId="{18144D4B-AD41-4DF5-9BCD-EDB2FC7EAF9A}" type="pres">
      <dgm:prSet presAssocID="{2280634F-CEA4-4BA5-A716-00660804D785}" presName="childNode1tx" presStyleLbl="bgAcc1" presStyleIdx="2" presStyleCnt="3">
        <dgm:presLayoutVars>
          <dgm:bulletEnabled val="1"/>
        </dgm:presLayoutVars>
      </dgm:prSet>
      <dgm:spPr/>
    </dgm:pt>
    <dgm:pt modelId="{5A35131D-1646-42B9-A515-175BE0C6BBC0}" type="pres">
      <dgm:prSet presAssocID="{2280634F-CEA4-4BA5-A716-00660804D785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011F46-9C19-4234-93C3-F41B3492C050}" type="pres">
      <dgm:prSet presAssocID="{2280634F-CEA4-4BA5-A716-00660804D785}" presName="connSite1" presStyleCnt="0"/>
      <dgm:spPr/>
    </dgm:pt>
  </dgm:ptLst>
  <dgm:cxnLst>
    <dgm:cxn modelId="{15D7B9B4-A9D7-4917-84BC-A1A28B78D28B}" type="presOf" srcId="{820B9AAD-91C9-4B22-81D0-EECC60A6A7ED}" destId="{874D9FD4-5AC1-496D-ACC6-ABFD5441D633}" srcOrd="0" destOrd="0" presId="urn:microsoft.com/office/officeart/2005/8/layout/hProcess4#2"/>
    <dgm:cxn modelId="{953EF272-18D6-49C8-801B-8B8E643A973D}" type="presOf" srcId="{D0435214-A37F-4669-BDCF-9D2E9AEC2B55}" destId="{A70980D1-BCA1-456C-88BC-03A4FE354FDD}" srcOrd="0" destOrd="0" presId="urn:microsoft.com/office/officeart/2005/8/layout/hProcess4#2"/>
    <dgm:cxn modelId="{C682D060-94C5-4F4E-A8E4-9069CAB25672}" type="presOf" srcId="{6BDA06FA-3585-4E58-B611-09E6FEB591CE}" destId="{02C57F16-39B2-4A7B-978E-97C1FA912321}" srcOrd="0" destOrd="0" presId="urn:microsoft.com/office/officeart/2005/8/layout/hProcess4#2"/>
    <dgm:cxn modelId="{49FD5E79-3744-4A38-8E62-387E6616C018}" type="presOf" srcId="{B739D9C1-65D5-4A71-B227-49DE611A478D}" destId="{ABBA309A-5B9E-48C7-B1FC-EA19FE79E724}" srcOrd="0" destOrd="0" presId="urn:microsoft.com/office/officeart/2005/8/layout/hProcess4#2"/>
    <dgm:cxn modelId="{D0ED14B7-EB94-427A-AB0E-B317ABC6BA13}" srcId="{D0435214-A37F-4669-BDCF-9D2E9AEC2B55}" destId="{820B9AAD-91C9-4B22-81D0-EECC60A6A7ED}" srcOrd="1" destOrd="0" parTransId="{A40EB33C-83D1-4F14-8605-3A537F65C16C}" sibTransId="{3AA1499C-EBB2-4E2C-A56E-6E501F1D17DB}"/>
    <dgm:cxn modelId="{1310B128-858F-4A69-BE1A-1ADBBEEE1102}" srcId="{D0435214-A37F-4669-BDCF-9D2E9AEC2B55}" destId="{2280634F-CEA4-4BA5-A716-00660804D785}" srcOrd="2" destOrd="0" parTransId="{40E7AB9C-D55D-43AB-A378-E3487F39BAC2}" sibTransId="{7C03610A-904A-434B-BD3C-861F4C33F44B}"/>
    <dgm:cxn modelId="{22A99788-E92A-4E95-96EB-784E985E9A3B}" type="presOf" srcId="{3AA1499C-EBB2-4E2C-A56E-6E501F1D17DB}" destId="{8DF259BF-49FA-4BA2-A7A4-5B19A1BB3B58}" srcOrd="0" destOrd="0" presId="urn:microsoft.com/office/officeart/2005/8/layout/hProcess4#2"/>
    <dgm:cxn modelId="{4784E4E7-5B93-4502-A595-A64A32A93465}" srcId="{D0435214-A37F-4669-BDCF-9D2E9AEC2B55}" destId="{B739D9C1-65D5-4A71-B227-49DE611A478D}" srcOrd="0" destOrd="0" parTransId="{3B5C7FFD-BC2D-414A-95B2-F16C504FB2ED}" sibTransId="{6BDA06FA-3585-4E58-B611-09E6FEB591CE}"/>
    <dgm:cxn modelId="{70BFECEE-D6FF-44A0-8B54-0EDFE10DEE1B}" type="presOf" srcId="{2280634F-CEA4-4BA5-A716-00660804D785}" destId="{5A35131D-1646-42B9-A515-175BE0C6BBC0}" srcOrd="0" destOrd="0" presId="urn:microsoft.com/office/officeart/2005/8/layout/hProcess4#2"/>
    <dgm:cxn modelId="{7D835193-05B6-4217-A176-09162343836F}" type="presParOf" srcId="{A70980D1-BCA1-456C-88BC-03A4FE354FDD}" destId="{38BE5C4E-35A4-4A66-91FC-FBB745AA9C3E}" srcOrd="0" destOrd="0" presId="urn:microsoft.com/office/officeart/2005/8/layout/hProcess4#2"/>
    <dgm:cxn modelId="{181AD177-F2CC-4EC8-899A-D0F4F37B807A}" type="presParOf" srcId="{A70980D1-BCA1-456C-88BC-03A4FE354FDD}" destId="{2CFDD261-262E-464F-9E78-BBA88FAE2913}" srcOrd="1" destOrd="0" presId="urn:microsoft.com/office/officeart/2005/8/layout/hProcess4#2"/>
    <dgm:cxn modelId="{5FCB02C5-AA09-40B8-9AD1-273DED55AF87}" type="presParOf" srcId="{A70980D1-BCA1-456C-88BC-03A4FE354FDD}" destId="{DDEF95CD-FCD0-453D-8336-9DE6BFFB4983}" srcOrd="2" destOrd="0" presId="urn:microsoft.com/office/officeart/2005/8/layout/hProcess4#2"/>
    <dgm:cxn modelId="{6C2E1103-59C0-483B-93FC-038AAA7F16BA}" type="presParOf" srcId="{DDEF95CD-FCD0-453D-8336-9DE6BFFB4983}" destId="{8E2ABF32-0585-4DA1-8A0E-02E12AD3260C}" srcOrd="0" destOrd="0" presId="urn:microsoft.com/office/officeart/2005/8/layout/hProcess4#2"/>
    <dgm:cxn modelId="{A249E757-B9C7-415D-A33B-4283CDEA1AA7}" type="presParOf" srcId="{8E2ABF32-0585-4DA1-8A0E-02E12AD3260C}" destId="{1B21CCB9-A27A-457D-8CAC-B4C38F219A38}" srcOrd="0" destOrd="0" presId="urn:microsoft.com/office/officeart/2005/8/layout/hProcess4#2"/>
    <dgm:cxn modelId="{6EB183B9-3CCF-45C7-926D-B9B075380F3D}" type="presParOf" srcId="{8E2ABF32-0585-4DA1-8A0E-02E12AD3260C}" destId="{31EBC6DE-B3FA-48AB-A5F1-C08ECA179021}" srcOrd="1" destOrd="0" presId="urn:microsoft.com/office/officeart/2005/8/layout/hProcess4#2"/>
    <dgm:cxn modelId="{77070F6A-0C26-472F-A535-158A09911F30}" type="presParOf" srcId="{8E2ABF32-0585-4DA1-8A0E-02E12AD3260C}" destId="{70F9EDF9-79CD-4A80-B451-8A975D36578E}" srcOrd="2" destOrd="0" presId="urn:microsoft.com/office/officeart/2005/8/layout/hProcess4#2"/>
    <dgm:cxn modelId="{0B937365-807C-48BF-ACDC-45E1C1F08FA3}" type="presParOf" srcId="{8E2ABF32-0585-4DA1-8A0E-02E12AD3260C}" destId="{ABBA309A-5B9E-48C7-B1FC-EA19FE79E724}" srcOrd="3" destOrd="0" presId="urn:microsoft.com/office/officeart/2005/8/layout/hProcess4#2"/>
    <dgm:cxn modelId="{CED52979-314F-473F-A6F9-CF798851D08E}" type="presParOf" srcId="{8E2ABF32-0585-4DA1-8A0E-02E12AD3260C}" destId="{17DD9E33-875D-4EB9-915B-FBF539A8276A}" srcOrd="4" destOrd="0" presId="urn:microsoft.com/office/officeart/2005/8/layout/hProcess4#2"/>
    <dgm:cxn modelId="{2302A6AD-920D-4803-ABA8-0BEDA8F5B0A8}" type="presParOf" srcId="{DDEF95CD-FCD0-453D-8336-9DE6BFFB4983}" destId="{02C57F16-39B2-4A7B-978E-97C1FA912321}" srcOrd="1" destOrd="0" presId="urn:microsoft.com/office/officeart/2005/8/layout/hProcess4#2"/>
    <dgm:cxn modelId="{72B006A4-48AC-465F-800D-44182FF4D567}" type="presParOf" srcId="{DDEF95CD-FCD0-453D-8336-9DE6BFFB4983}" destId="{45B70ABB-DBEF-4C98-83BF-649278FC04A4}" srcOrd="2" destOrd="0" presId="urn:microsoft.com/office/officeart/2005/8/layout/hProcess4#2"/>
    <dgm:cxn modelId="{14A1FB93-B060-477D-893D-6AD13A71BEC9}" type="presParOf" srcId="{45B70ABB-DBEF-4C98-83BF-649278FC04A4}" destId="{99D138B4-9288-42C0-8D7E-03A2F685E2B9}" srcOrd="0" destOrd="0" presId="urn:microsoft.com/office/officeart/2005/8/layout/hProcess4#2"/>
    <dgm:cxn modelId="{FB28207D-721A-4F35-A302-E8C35684C054}" type="presParOf" srcId="{45B70ABB-DBEF-4C98-83BF-649278FC04A4}" destId="{68FDB6C2-26E9-4CE1-AFF4-5C8591F4A3EE}" srcOrd="1" destOrd="0" presId="urn:microsoft.com/office/officeart/2005/8/layout/hProcess4#2"/>
    <dgm:cxn modelId="{B36193CA-9205-4282-9F28-FBC556ED1D3C}" type="presParOf" srcId="{45B70ABB-DBEF-4C98-83BF-649278FC04A4}" destId="{C819D6B4-1EB5-4A45-A05A-1B6B893DFD00}" srcOrd="2" destOrd="0" presId="urn:microsoft.com/office/officeart/2005/8/layout/hProcess4#2"/>
    <dgm:cxn modelId="{B882D0CA-9EC7-4A1B-812F-C3F2D8C1B13B}" type="presParOf" srcId="{45B70ABB-DBEF-4C98-83BF-649278FC04A4}" destId="{874D9FD4-5AC1-496D-ACC6-ABFD5441D633}" srcOrd="3" destOrd="0" presId="urn:microsoft.com/office/officeart/2005/8/layout/hProcess4#2"/>
    <dgm:cxn modelId="{C65C7345-7B96-41E3-BBC6-8EEBD07CC06B}" type="presParOf" srcId="{45B70ABB-DBEF-4C98-83BF-649278FC04A4}" destId="{D3FE3546-E1AB-47F7-8A1B-30C781B4A679}" srcOrd="4" destOrd="0" presId="urn:microsoft.com/office/officeart/2005/8/layout/hProcess4#2"/>
    <dgm:cxn modelId="{E481D1F7-CA51-4017-869F-08972FFCE616}" type="presParOf" srcId="{DDEF95CD-FCD0-453D-8336-9DE6BFFB4983}" destId="{8DF259BF-49FA-4BA2-A7A4-5B19A1BB3B58}" srcOrd="3" destOrd="0" presId="urn:microsoft.com/office/officeart/2005/8/layout/hProcess4#2"/>
    <dgm:cxn modelId="{22950B9C-4E1B-4E88-B5A0-F46796706EC3}" type="presParOf" srcId="{DDEF95CD-FCD0-453D-8336-9DE6BFFB4983}" destId="{8F26501E-41AC-4EBF-A36C-F6B340E4F301}" srcOrd="4" destOrd="0" presId="urn:microsoft.com/office/officeart/2005/8/layout/hProcess4#2"/>
    <dgm:cxn modelId="{B7FDDEA2-7EB8-4363-BBDD-ECA271DA9CC8}" type="presParOf" srcId="{8F26501E-41AC-4EBF-A36C-F6B340E4F301}" destId="{8BD5D445-1EBD-44CC-9434-CB0C6053C371}" srcOrd="0" destOrd="0" presId="urn:microsoft.com/office/officeart/2005/8/layout/hProcess4#2"/>
    <dgm:cxn modelId="{B7ABCC00-049C-4C67-8853-2BEFEDA2A84A}" type="presParOf" srcId="{8F26501E-41AC-4EBF-A36C-F6B340E4F301}" destId="{DED79CEF-64E8-404D-AD9C-DCC60730DA6B}" srcOrd="1" destOrd="0" presId="urn:microsoft.com/office/officeart/2005/8/layout/hProcess4#2"/>
    <dgm:cxn modelId="{75BE1575-CD93-497D-9AA4-C5ACBAE4CA38}" type="presParOf" srcId="{8F26501E-41AC-4EBF-A36C-F6B340E4F301}" destId="{18144D4B-AD41-4DF5-9BCD-EDB2FC7EAF9A}" srcOrd="2" destOrd="0" presId="urn:microsoft.com/office/officeart/2005/8/layout/hProcess4#2"/>
    <dgm:cxn modelId="{7B8B6FE1-662D-42A4-B503-90E3675C86C8}" type="presParOf" srcId="{8F26501E-41AC-4EBF-A36C-F6B340E4F301}" destId="{5A35131D-1646-42B9-A515-175BE0C6BBC0}" srcOrd="3" destOrd="0" presId="urn:microsoft.com/office/officeart/2005/8/layout/hProcess4#2"/>
    <dgm:cxn modelId="{81532B12-1800-4B9B-B6CB-BBC9B3A6C487}" type="presParOf" srcId="{8F26501E-41AC-4EBF-A36C-F6B340E4F301}" destId="{D8011F46-9C19-4234-93C3-F41B3492C050}" srcOrd="4" destOrd="0" presId="urn:microsoft.com/office/officeart/2005/8/layout/hProcess4#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#2" minVer="12.0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 refType="w" fact="0"/>
      <dgm:constr type="t" for="ch" forName="tSp" refType="h" fact="0"/>
      <dgm:constr type="w" for="ch" forName="bSp" refType="w"/>
      <dgm:constr type="h" for="ch" forName="bSp" refType="h" fact="0.15"/>
      <dgm:constr type="l" for="ch" forName="bSp" refType="w" fact="0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 refType="w" fact="0"/>
      <dgm:constr type="t" for="ch" forName="process" refType="h" fact="0.15"/>
    </dgm:constrLst>
    <dgm:layoutNode name="tSp">
      <dgm:alg type="sp"/>
      <dgm:shape xmlns:r="http://schemas.openxmlformats.org/officeDocument/2006/relationships" r:blip="">
        <dgm:adjLst/>
      </dgm:shape>
      <dgm:presOf/>
    </dgm:layoutNode>
    <dgm:layoutNode name="bSp">
      <dgm:alg type="sp"/>
      <dgm:shape xmlns:r="http://schemas.openxmlformats.org/officeDocument/2006/relationships" r:blip="">
        <dgm:adjLst/>
      </dgm:shape>
      <dgm:presOf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presOf/>
      <dgm:shape xmlns:r="http://schemas.openxmlformats.org/officeDocument/2006/relationships" r:blip="">
        <dgm:adjLst/>
      </dgm:shape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100"/>
        <dgm:constr type="primFontSz" for="des" forName="parentNode2" refType="primFontSz" refFor="des" refForName="parentNode1" op="equ"/>
        <dgm:constr type="secFontSz" for="des" forName="childNode1tx" val="100"/>
        <dgm:constr type="secFontSz" for="des" forName="childNode2tx" refType="secFontSz" refFor="des" refForName="childNode1tx" op="equ"/>
        <dgm:constr type="secFontSz" for="des" forName="childNode1tx" refType="primFontSz" refFor="des" refForName="parentNode1" op="lte"/>
        <dgm:constr type="secFontSz" for="des" forName="childNode2tx" refType="primFontSz" refFor="des" refForName="parentNode1" op="lte"/>
        <dgm:constr type="secFontSz" for="des" forName="childNode1tx" refType="primFontSz" refFor="des" refForName="parentNode2" op="lte"/>
        <dgm:constr type="secFontSz" for="des" forName="childNode2tx" refType="primFontSz" refFor="des" refForName="parentNode2" op="lte"/>
        <dgm:constr type="w" for="des" ptType="sibTrans" refType="w" refFor="ch" refForName="composite1" op="equ" fact="0.05"/>
      </dgm:constrLst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 refType="h" fact="0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"/>
                <dgm:constr type="w" for="ch" forName="connSite1" refType="w" fact="0.01"/>
                <dgm:constr type="h" for="ch" forName="connSite1" refType="h" fact="0.01"/>
                <dgm:constr type="t" for="ch" forName="connSite1" refType="h" fact="0"/>
                <dgm:constr type="l" for="ch" forName="connSite1" refType="w" fact="0.65"/>
              </dgm:constrLst>
            </dgm:else>
          </dgm:choose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100"/>
              <dgm:constr type="primFontSz" refType="secFontSz"/>
            </dgm:constrLst>
            <dgm:ruleLst>
              <dgm:rule type="secFontSz" val="2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ruleLst>
              <dgm:rule type="primFontSz" val="2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"/>
                  <dgm:constr type="w" for="ch" forName="parentNode2" refType="w" fact="0.8"/>
                  <dgm:constr type="h" for="ch" forName="parentNode2" refType="h" fact="0.3"/>
                  <dgm:constr type="t" for="ch" forName="parentNode2" refType="h" fact="0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 refType="h" fact="0"/>
                  <dgm:constr type="l" for="ch" forName="parentNode2" refType="w" fact="0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</dgm:layoutNode>
            <dgm:layoutNode name="childNode2" styleLbl="bgAcc1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100"/>
                <dgm:constr type="primFontSz" refType="secFontSz"/>
              </dgm:constrLst>
              <dgm:ruleLst>
                <dgm:rule type="secFontSz" val="2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ruleLst>
                <dgm:rule type="primFontSz" val="2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#1">
  <dgm:title val="3-D Style 4"/>
  <dgm:desc val="3-D Style 4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06D8AB97-B6BC-4F38-83FB-B89637CE08A6}" type="datetimeFigureOut">
              <a:rPr lang="en-US" smtClean="0"/>
              <a:pPr/>
              <a:t>12/6/2006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BAD4AE1-A10B-48B1-986D-E3850EC2627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AB007AC3-73B9-4541-9372-F05706179EE5}" type="datetimeFigureOut">
              <a:rPr lang="en-US" smtClean="0"/>
              <a:pPr/>
              <a:t>12/6/2006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A738C11-1078-4EDE-86B8-C4EFF267B2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8C11-1078-4EDE-86B8-C4EFF267B26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8C11-1078-4EDE-86B8-C4EFF267B26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B2CD-14BE-4822-8A87-8A7F6CF40FB4}" type="datetime1">
              <a:rPr lang="en-US" smtClean="0"/>
              <a:t>12/6/2006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CDFD-EA0C-400A-83A7-DC6C6D7793A6}" type="datetime1">
              <a:rPr lang="en-US" smtClean="0"/>
              <a:t>12/6/2006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8BA7-9FAD-4CC9-B016-7475E5F61414}" type="datetime1">
              <a:rPr lang="en-US" smtClean="0"/>
              <a:t>12/6/2006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29000" y="6305550"/>
            <a:ext cx="2286000" cy="476250"/>
          </a:xfrm>
        </p:spPr>
        <p:txBody>
          <a:bodyPr/>
          <a:lstStyle/>
          <a:p>
            <a:fld id="{9DAD77B7-B911-401C-BF9E-1D421182C5DE}" type="datetime1">
              <a:rPr lang="en-US" smtClean="0"/>
              <a:t>12/6/2006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8634-2A84-4021-B9CC-BA9EA291298B}" type="datetime1">
              <a:rPr lang="en-US" smtClean="0"/>
              <a:t>12/6/2006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494C-16DF-41E5-86C8-9AB51FB13189}" type="datetime1">
              <a:rPr lang="en-US" smtClean="0"/>
              <a:t>12/6/2006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BED7-6AA6-4DA9-B590-6806726EDA93}" type="datetime1">
              <a:rPr lang="en-US" smtClean="0"/>
              <a:t>12/6/2006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4B57-8465-45E3-9945-8F4200FECE75}" type="datetime1">
              <a:rPr lang="en-US" smtClean="0"/>
              <a:t>12/6/2006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0" y="990600"/>
            <a:ext cx="2743200" cy="914400"/>
          </a:xfrm>
        </p:spPr>
        <p:txBody>
          <a:bodyPr anchor="b">
            <a:noAutofit/>
          </a:bodyPr>
          <a:lstStyle>
            <a:lvl1pPr algn="l">
              <a:buNone/>
              <a:defRPr sz="1800" b="1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B042-AA76-4587-A16C-DECFB9FE8AF0}" type="datetime1">
              <a:rPr lang="en-US" smtClean="0"/>
              <a:t>12/6/2006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127000">
            <a:solidFill>
              <a:srgbClr val="FFFFFF"/>
            </a:solidFill>
            <a:miter lim="800000"/>
          </a:ln>
          <a:effectLst/>
        </p:spPr>
        <p:txBody>
          <a:bodyPr lIns="91440" tIns="274320" rtlCol="0" anchor="t">
            <a:normAutofit/>
          </a:bodyPr>
          <a:lstStyle/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>
              <a:buNone/>
              <a:defRPr sz="3200"/>
            </a:lvl1pPr>
          </a:lstStyle>
          <a:p>
            <a:pPr marL="0" algn="l"/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noProof="1" smtClean="0"/>
              <a:t>Click to edit Master text styles</a:t>
            </a:r>
            <a:endParaRPr lang="en-US" dirty="0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AD260E2A-F01B-407C-88F0-E5128D48206D}" type="datetime1">
              <a:rPr lang="en-US" smtClean="0"/>
              <a:t>12/6/2006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latinLnBrk="0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latinLnBrk="0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latinLnBrk="0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latinLnBrk="0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latinLnBrk="0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latinLnBrk="0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latinLnBrk="0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latinLnBrk="0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latinLnBrk="0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latinLnBrk="0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435100" y="436563"/>
            <a:ext cx="7407275" cy="1471612"/>
          </a:xfrm>
        </p:spPr>
        <p:txBody>
          <a:bodyPr/>
          <a:lstStyle/>
          <a:p>
            <a:r>
              <a:rPr lang="en-US" dirty="0" smtClean="0"/>
              <a:t>Spring 2011 European Tours Proposal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Autofit/>
          </a:bodyPr>
          <a:lstStyle/>
          <a:p>
            <a:r>
              <a:rPr lang="en-US" dirty="0" smtClean="0"/>
              <a:t>Ellen </a:t>
            </a:r>
            <a:r>
              <a:rPr lang="en-US" dirty="0" err="1" smtClean="0"/>
              <a:t>Latsky</a:t>
            </a:r>
            <a:endParaRPr lang="en-US" dirty="0"/>
          </a:p>
          <a:p>
            <a:r>
              <a:rPr lang="en-US" dirty="0"/>
              <a:t>Tour Developer-Europe</a:t>
            </a:r>
          </a:p>
          <a:p>
            <a:r>
              <a:rPr lang="en-US" dirty="0" smtClean="0"/>
              <a:t>Quest Specialty Travel</a:t>
            </a:r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"Explore with us...learn from the world"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r>
              <a:rPr lang="en-US" dirty="0" smtClean="0"/>
              <a:t>Tour Development Goals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sz="half" idx="1"/>
          </p:nvPr>
        </p:nvSpPr>
        <p:spPr>
          <a:xfrm>
            <a:off x="1435100" y="1524000"/>
            <a:ext cx="3657600" cy="4664075"/>
          </a:xfrm>
        </p:spPr>
        <p:txBody>
          <a:bodyPr/>
          <a:lstStyle/>
          <a:p>
            <a:r>
              <a:rPr lang="en-US" dirty="0" smtClean="0"/>
              <a:t>Focus on significant experiences</a:t>
            </a:r>
            <a:endParaRPr lang="en-US" dirty="0"/>
          </a:p>
          <a:p>
            <a:pPr lvl="1"/>
            <a:r>
              <a:rPr lang="en-US" dirty="0" smtClean="0"/>
              <a:t>Preserve QST values</a:t>
            </a:r>
          </a:p>
          <a:p>
            <a:r>
              <a:rPr lang="en-US" dirty="0" smtClean="0"/>
              <a:t>Price tours reasonably</a:t>
            </a:r>
          </a:p>
          <a:p>
            <a:r>
              <a:rPr lang="en-US" dirty="0" smtClean="0"/>
              <a:t>Create learning opportunities</a:t>
            </a:r>
          </a:p>
          <a:p>
            <a:pPr lvl="1"/>
            <a:r>
              <a:rPr lang="en-US" dirty="0" smtClean="0"/>
              <a:t>Offer local guides</a:t>
            </a:r>
          </a:p>
          <a:p>
            <a:pPr lvl="1"/>
            <a:r>
              <a:rPr lang="en-US" dirty="0" smtClean="0"/>
              <a:t>Provide experts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 Strategy Objectives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447800" y="1447800"/>
            <a:ext cx="7485888" cy="3352800"/>
          </a:xfrm>
        </p:spPr>
        <p:txBody>
          <a:bodyPr/>
          <a:lstStyle/>
          <a:p>
            <a:r>
              <a:rPr lang="en-US" dirty="0" smtClean="0"/>
              <a:t>Provide low cost tours</a:t>
            </a:r>
            <a:endParaRPr lang="en-US" dirty="0"/>
          </a:p>
          <a:p>
            <a:pPr lvl="1"/>
            <a:r>
              <a:rPr lang="en-US" dirty="0" smtClean="0"/>
              <a:t>Use local transportation</a:t>
            </a:r>
          </a:p>
          <a:p>
            <a:r>
              <a:rPr lang="en-US" dirty="0" smtClean="0"/>
              <a:t>Provide educational experiences</a:t>
            </a:r>
          </a:p>
          <a:p>
            <a:pPr lvl="1"/>
            <a:r>
              <a:rPr lang="en-US" dirty="0" smtClean="0"/>
              <a:t>Have meaningful cultural exchanges</a:t>
            </a:r>
          </a:p>
          <a:p>
            <a:pPr lvl="1"/>
            <a:r>
              <a:rPr lang="en-US" dirty="0" smtClean="0"/>
              <a:t>Utilize local knowledge of geopolitical history</a:t>
            </a:r>
          </a:p>
          <a:p>
            <a:r>
              <a:rPr lang="en-US" dirty="0" smtClean="0"/>
              <a:t>Provide tours for different physical abilities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025444" y="5334000"/>
            <a:ext cx="5093111" cy="990600"/>
            <a:chOff x="2025444" y="5334000"/>
            <a:chExt cx="5093111" cy="990600"/>
          </a:xfrm>
        </p:grpSpPr>
        <p:sp>
          <p:nvSpPr>
            <p:cNvPr id="4" name="Chevron 3"/>
            <p:cNvSpPr/>
            <p:nvPr/>
          </p:nvSpPr>
          <p:spPr>
            <a:xfrm>
              <a:off x="2025444" y="5334000"/>
              <a:ext cx="1555955" cy="990600"/>
            </a:xfrm>
            <a:prstGeom prst="chevron">
              <a:avLst>
                <a:gd name="adj" fmla="val 34615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1">
                    <a:tint val="20000"/>
                  </a:schemeClr>
                </a:gs>
              </a:gsLst>
              <a:lin ang="5400000" scaled="1"/>
            </a:gradFill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Aim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Chevron 4"/>
            <p:cNvSpPr/>
            <p:nvPr/>
          </p:nvSpPr>
          <p:spPr>
            <a:xfrm>
              <a:off x="5594555" y="5334000"/>
              <a:ext cx="1524000" cy="990600"/>
            </a:xfrm>
            <a:prstGeom prst="chevron">
              <a:avLst>
                <a:gd name="adj" fmla="val 34615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1">
                    <a:tint val="20000"/>
                  </a:schemeClr>
                </a:gs>
              </a:gsLst>
              <a:lin ang="5400000" scaled="1"/>
            </a:gradFill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Higher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r>
              <a:rPr lang="en-US"/>
              <a:t>Focus Group Data Analyzed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12954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Mediterranean Islands Bike Tour</a:t>
            </a:r>
            <a:br>
              <a:rPr lang="en-US" dirty="0" smtClean="0"/>
            </a:br>
            <a:r>
              <a:rPr lang="en-US" dirty="0" smtClean="0"/>
              <a:t>Mallorca Spain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pic" idx="1"/>
          </p:nvPr>
        </p:nvSpPr>
        <p:spPr>
          <a:xfrm>
            <a:off x="838200" y="1143005"/>
            <a:ext cx="4419600" cy="3657595"/>
          </a:xfrm>
        </p:spPr>
      </p:sp>
      <p:sp>
        <p:nvSpPr>
          <p:cNvPr id="7" name="Rectangle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dirty="0" smtClean="0"/>
              <a:t>A view of the beach along the north side of Mallorca near the village of </a:t>
            </a:r>
            <a:r>
              <a:rPr lang="en-US" sz="1800" dirty="0" err="1" smtClean="0"/>
              <a:t>Alcudia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olstice">
      <a:majorFont>
        <a:latin typeface="Gill Sans MT"/>
        <a:ea typeface=""/>
        <a:cs typeface=""/>
        <a:font script="Grek" typeface="Arial"/>
        <a:font script="Cyrl" typeface="Arial"/>
        <a:font script="Jpan" typeface="HGｺﾞｼｯｸE"/>
        <a:font script="Hang" typeface="휴먼매직체"/>
        <a:font script="Hans" typeface="黑体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Arial"/>
        <a:font script="Cyrl" typeface="Arial"/>
        <a:font script="Jpan" typeface="HGｺﾞｼｯｸE"/>
        <a:font script="Hang" typeface="HY엽서L"/>
        <a:font script="Hans" typeface="宋体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50000"/>
              </a:schemeClr>
              <a:schemeClr val="phClr">
                <a:tint val="90000"/>
                <a:satMod val="22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2632000</TotalTime>
  <Words>105</Words>
  <Application>Microsoft Office PowerPoint</Application>
  <PresentationFormat>On-screen Show (4:3)</PresentationFormat>
  <Paragraphs>29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Solstice</vt:lpstr>
      <vt:lpstr>Spring 2011 European Tours Proposal</vt:lpstr>
      <vt:lpstr>Tour Development Goals</vt:lpstr>
      <vt:lpstr>Tour Strategy Objectives</vt:lpstr>
      <vt:lpstr>Focus Group Data Analyzed</vt:lpstr>
      <vt:lpstr>Mediterranean Islands Bike Tour Mallorca Spain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2011 European Tour Proposal</dc:title>
  <dc:creator> David Beskeen</dc:creator>
  <cp:lastModifiedBy>Your Name</cp:lastModifiedBy>
  <cp:revision>117</cp:revision>
  <dcterms:created xsi:type="dcterms:W3CDTF">2006-07-18T20:40:51Z</dcterms:created>
  <dcterms:modified xsi:type="dcterms:W3CDTF">2006-12-06T19:40:06Z</dcterms:modified>
</cp:coreProperties>
</file>