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40" autoAdjust="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4F9D6376-EB40-4591-952D-049AB99265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6343F95D-14A6-4A9B-9DB4-8CEFD2FEC0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F5C362E0-F5DA-48E4-9EC0-F1B7652C5498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lang="en-US">
              <a:solidFill>
                <a:schemeClr val="tx1">
                  <a:alpha val="10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ED63-E89E-4DDF-9BE9-8FAB45B21B81}" type="slidenum">
              <a:rPr lang="en-US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311A-260E-470D-B236-39AA05AAEA40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Alcom</a:t>
            </a:r>
            <a:r>
              <a:rPr lang="en-US" dirty="0" smtClean="0"/>
              <a:t> </a:t>
            </a:r>
            <a:r>
              <a:rPr lang="en-US" dirty="0" smtClean="0"/>
              <a:t>Home Systems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The Wire Center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Residential structured wiring</a:t>
            </a:r>
          </a:p>
          <a:p>
            <a:pPr lvl="1"/>
            <a:r>
              <a:rPr lang="en-US" dirty="0"/>
              <a:t>Combines typical household wiring into one simple unit</a:t>
            </a:r>
          </a:p>
          <a:p>
            <a:pPr lvl="1"/>
            <a:r>
              <a:rPr lang="en-US" dirty="0"/>
              <a:t>Adds value to your home</a:t>
            </a:r>
          </a:p>
          <a:p>
            <a:pPr lvl="1"/>
            <a:r>
              <a:rPr lang="en-US" dirty="0"/>
              <a:t>Convenient and simple to operate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3429000" y="4876800"/>
            <a:ext cx="2438400" cy="1447800"/>
          </a:xfrm>
          <a:prstGeom prst="leftRightArrowCallout">
            <a:avLst>
              <a:gd name="adj1" fmla="val 25000"/>
              <a:gd name="adj2" fmla="val 25000"/>
              <a:gd name="adj3" fmla="val 21053"/>
              <a:gd name="adj4" fmla="val 50000"/>
            </a:avLst>
          </a:prstGeom>
          <a:solidFill>
            <a:schemeClr val="tx2"/>
          </a:solidFill>
          <a:ln w="571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chemeClr val="bg1">
                    <a:alpha val="100000"/>
                  </a:schemeClr>
                </a:solidFill>
                <a:latin typeface="Arial"/>
              </a:rPr>
              <a:t>Wire Center</a:t>
            </a:r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010400" y="5029200"/>
            <a:ext cx="1371600" cy="1371600"/>
          </a:xfrm>
          <a:prstGeom prst="diamond">
            <a:avLst/>
          </a:prstGeom>
          <a:solidFill>
            <a:schemeClr val="accent2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Arial"/>
              </a:rPr>
              <a:t>Station 2</a:t>
            </a:r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1219200" y="5257800"/>
            <a:ext cx="1371600" cy="1371600"/>
          </a:xfrm>
          <a:prstGeom prst="diamond">
            <a:avLst/>
          </a:prstGeom>
          <a:solidFill>
            <a:schemeClr val="accent2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Arial"/>
              </a:rPr>
              <a:t>Station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Customer Service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/>
              <a:t>Provisions</a:t>
            </a:r>
            <a:endParaRPr lang="en-US"/>
          </a:p>
          <a:p>
            <a:pPr lvl="1"/>
            <a:r>
              <a:rPr lang="en-US" dirty="0"/>
              <a:t>Marketing materials</a:t>
            </a:r>
          </a:p>
          <a:p>
            <a:pPr lvl="1"/>
            <a:r>
              <a:rPr lang="en-US" dirty="0"/>
              <a:t>Home package</a:t>
            </a:r>
          </a:p>
          <a:p>
            <a:pPr lvl="1"/>
            <a:r>
              <a:rPr lang="en-US" dirty="0"/>
              <a:t>Training and support</a:t>
            </a:r>
          </a:p>
          <a:p>
            <a:pPr lvl="1"/>
            <a:r>
              <a:rPr lang="en-US" dirty="0"/>
              <a:t>Upgrade pricing specials</a:t>
            </a:r>
          </a:p>
          <a:p>
            <a:pPr lvl="1"/>
            <a:r>
              <a:rPr lang="en-US" dirty="0"/>
              <a:t>Development assistance program</a:t>
            </a:r>
          </a:p>
          <a:p>
            <a:pPr lvl="1"/>
            <a:endParaRPr lang="en-US" dirty="0"/>
          </a:p>
        </p:txBody>
      </p:sp>
      <p:pic>
        <p:nvPicPr>
          <p:cNvPr id="133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05000"/>
            <a:ext cx="3200400" cy="21701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err="1" smtClean="0"/>
              <a:t>Alcom</a:t>
            </a:r>
            <a:r>
              <a:rPr lang="en-US" dirty="0" smtClean="0"/>
              <a:t> Home Systems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55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Alcom Home Systems</vt:lpstr>
      <vt:lpstr>The Wire Center</vt:lpstr>
      <vt:lpstr>Customer Service</vt:lpstr>
      <vt:lpstr>Alcom Home Systems</vt:lpstr>
    </vt:vector>
  </TitlesOfParts>
  <Company>Beskeen Publishing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Beskeen</dc:creator>
  <cp:lastModifiedBy>Your Name</cp:lastModifiedBy>
  <cp:revision>25</cp:revision>
  <dcterms:created xsi:type="dcterms:W3CDTF">2006-10-29T00:41:44Z</dcterms:created>
  <dcterms:modified xsi:type="dcterms:W3CDTF">2006-12-06T22:27:57Z</dcterms:modified>
</cp:coreProperties>
</file>