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wmf" ContentType="image/x-w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Default Extension="xlsx" ContentType="application/vnd.openxmlformats-officedocument.spreadsheetml.sheet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0"/>
  </p:notesMasterIdLst>
  <p:handoutMasterIdLst>
    <p:handoutMasterId r:id="rId11"/>
  </p:handoutMasterIdLst>
  <p:sldIdLst>
    <p:sldId id="256" r:id="rId2"/>
    <p:sldId id="258" r:id="rId3"/>
    <p:sldId id="267" r:id="rId4"/>
    <p:sldId id="272" r:id="rId5"/>
    <p:sldId id="271" r:id="rId6"/>
    <p:sldId id="269" r:id="rId7"/>
    <p:sldId id="270" r:id="rId8"/>
    <p:sldId id="268" r:id="rId9"/>
  </p:sldIdLst>
  <p:sldSz cx="9144000" cy="6858000" type="screen4x3"/>
  <p:notesSz cx="6858000" cy="9144000"/>
  <p:custShowLst>
    <p:custShow name="Trade Show" id="0">
      <p:sldLst>
        <p:sld r:id="rId2"/>
        <p:sld r:id="rId4"/>
        <p:sld r:id="rId3"/>
        <p:sld r:id="rId5"/>
        <p:sld r:id="rId7"/>
      </p:sldLst>
    </p:custShow>
  </p:custShow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windows-1252"/>
  <p:showPr showNarration="1">
    <p:present/>
    <p:sldAll/>
    <p:penClr>
      <a:schemeClr val="tx1"/>
    </p:penClr>
  </p:showPr>
  <p:clrMru>
    <a:srgbClr val="FF3300"/>
    <a:srgbClr val="114FFB"/>
    <a:srgbClr val="919191"/>
    <a:srgbClr val="FFFFFF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40" autoAdjust="0"/>
  </p:normalViewPr>
  <p:slideViewPr>
    <p:cSldViewPr snapToGrid="0">
      <p:cViewPr varScale="1">
        <p:scale>
          <a:sx n="74" d="100"/>
          <a:sy n="74" d="100"/>
        </p:scale>
        <p:origin x="-396" y="-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59" d="100"/>
          <a:sy n="59" d="100"/>
        </p:scale>
        <p:origin x="-1728" y="-90"/>
      </p:cViewPr>
      <p:guideLst>
        <p:guide orient="horz" pos="2880"/>
        <p:guide pos="2160"/>
      </p:guideLst>
    </p:cSldViewPr>
  </p:notes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Office_Excel_Work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1"/>
  <c:lang val="en-US"/>
  <c:chart>
    <c:plotArea>
      <c:layout/>
      <c:barChart>
        <c:barDir val="col"/>
        <c:grouping val="clustered"/>
        <c:ser>
          <c:idx val="0"/>
          <c:order val="0"/>
          <c:tx>
            <c:strRef>
              <c:f>Sheet1!$A$2</c:f>
              <c:strCache>
                <c:ptCount val="1"/>
                <c:pt idx="0">
                  <c:v>Domestic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Sheet1!$B$2:$E$2</c:f>
              <c:numCache>
                <c:formatCode>General</c:formatCode>
                <c:ptCount val="4"/>
                <c:pt idx="0">
                  <c:v>120</c:v>
                </c:pt>
                <c:pt idx="1">
                  <c:v>171</c:v>
                </c:pt>
                <c:pt idx="2">
                  <c:v>190</c:v>
                </c:pt>
                <c:pt idx="3">
                  <c:v>167</c:v>
                </c:pt>
              </c:numCache>
            </c:numRef>
          </c:val>
        </c:ser>
        <c:ser>
          <c:idx val="1"/>
          <c:order val="1"/>
          <c:tx>
            <c:strRef>
              <c:f>Sheet1!$A$3</c:f>
              <c:strCache>
                <c:ptCount val="1"/>
                <c:pt idx="0">
                  <c:v>International</c:v>
                </c:pt>
              </c:strCache>
            </c:strRef>
          </c:tx>
          <c:cat>
            <c:strRef>
              <c:f>Sheet1!$B$1:$E$1</c:f>
              <c:strCache>
                <c:ptCount val="4"/>
                <c:pt idx="0">
                  <c:v>2007</c:v>
                </c:pt>
                <c:pt idx="1">
                  <c:v>2008</c:v>
                </c:pt>
                <c:pt idx="2">
                  <c:v>2009</c:v>
                </c:pt>
                <c:pt idx="3">
                  <c:v>2010</c:v>
                </c:pt>
              </c:strCache>
            </c:strRef>
          </c:cat>
          <c:val>
            <c:numRef>
              <c:f>Sheet1!$B$3:$E$3</c:f>
              <c:numCache>
                <c:formatCode>General</c:formatCode>
                <c:ptCount val="4"/>
                <c:pt idx="0">
                  <c:v>73</c:v>
                </c:pt>
                <c:pt idx="1">
                  <c:v>84</c:v>
                </c:pt>
                <c:pt idx="2">
                  <c:v>92</c:v>
                </c:pt>
                <c:pt idx="3">
                  <c:v>86</c:v>
                </c:pt>
              </c:numCache>
            </c:numRef>
          </c:val>
        </c:ser>
        <c:axId val="54117120"/>
        <c:axId val="54119424"/>
      </c:barChart>
      <c:catAx>
        <c:axId val="54117120"/>
        <c:scaling>
          <c:orientation val="minMax"/>
        </c:scaling>
        <c:axPos val="b"/>
        <c:tickLblPos val="nextTo"/>
        <c:crossAx val="54119424"/>
        <c:crosses val="autoZero"/>
        <c:auto val="1"/>
        <c:lblAlgn val="ctr"/>
        <c:lblOffset val="100"/>
      </c:catAx>
      <c:valAx>
        <c:axId val="54119424"/>
        <c:scaling>
          <c:orientation val="minMax"/>
        </c:scaling>
        <c:axPos val="l"/>
        <c:majorGridlines/>
        <c:numFmt formatCode="General" sourceLinked="1"/>
        <c:tickLblPos val="nextTo"/>
        <c:crossAx val="54117120"/>
        <c:crosses val="autoZero"/>
        <c:crossBetween val="between"/>
      </c:valAx>
    </c:plotArea>
    <c:legend>
      <c:legendPos val="r"/>
      <c:layout/>
    </c:legend>
    <c:plotVisOnly val="1"/>
  </c:chart>
  <c:txPr>
    <a:bodyPr/>
    <a:lstStyle/>
    <a:p>
      <a:pPr>
        <a:defRPr sz="1800"/>
      </a:pPr>
      <a:endParaRPr lang="en-US"/>
    </a:p>
  </c:txPr>
  <c:externalData r:id="rId1"/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t" compatLnSpc="1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t" compatLnSpc="1"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b" compatLnSpc="1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endParaRPr lang="en-US"/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b" compatLnSpc="1"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fld id="{DE03359E-32BD-4763-B578-9796C34ED3C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t" compatLnSpc="1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t" compatLnSpc="1"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endParaRPr lang="en-US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b" compatLnSpc="1"/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endParaRPr lang="en-US"/>
          </a:p>
        </p:txBody>
      </p:sp>
      <p:sp>
        <p:nvSpPr>
          <p:cNvPr id="2053" name="Rectangle 5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19050" tIns="0" rIns="19050" bIns="0" anchor="b" compatLnSpc="1"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fld id="{DE03359E-32BD-4763-B578-9796C34ED3C9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anchor="t" compatLnSpc="1"/>
          <a:lstStyle/>
          <a:p>
            <a:pPr lvl="0"/>
            <a:r>
              <a:rPr lang="en-US"/>
              <a:t>Click to edit Master notes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2055" name="Rectangle 7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prstClr val="black"/>
            </a:solidFill>
          </a:ln>
          <a:effectLst/>
        </p:spPr>
        <p:txBody>
          <a:bodyPr vert="horz" wrap="square" lIns="91440" tIns="45720" rIns="91440" bIns="45720" anchor="ctr" compatLnSpc="1"/>
          <a:lstStyle/>
          <a:p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fld id="{DE03359E-32BD-4763-B578-9796C34ED3C9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6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31888" y="692150"/>
            <a:ext cx="4556125" cy="34163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>
              <a:solidFill>
                <a:schemeClr val="tx1">
                  <a:alpha val="100000"/>
                </a:schemeClr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20040" indent="-32004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"/>
            </a:pPr>
            <a:endParaRPr lang="en-US" sz="1800" dirty="0" smtClean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359E-32BD-4763-B578-9796C34ED3C9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320040" indent="-32004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dirty="0" smtClean="0"/>
              <a:t>Pacific means peaceful; named by Magellan in 1520.</a:t>
            </a:r>
          </a:p>
          <a:p>
            <a:pPr marL="320040" indent="-32004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dirty="0" smtClean="0"/>
              <a:t>Largest and deepest of the world’s oceans.</a:t>
            </a:r>
          </a:p>
          <a:p>
            <a:pPr marL="320040" indent="-32004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dirty="0" smtClean="0"/>
              <a:t>Covers more than one-third of the earth’s surface.</a:t>
            </a:r>
          </a:p>
          <a:p>
            <a:pPr marL="320040" indent="-320040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"/>
            </a:pPr>
            <a:r>
              <a:rPr lang="en-US" dirty="0" smtClean="0"/>
              <a:t>Contains more than 30,000 islands.</a:t>
            </a:r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359E-32BD-4763-B578-9796C34ED3C9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359E-32BD-4763-B578-9796C34ED3C9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359E-32BD-4763-B578-9796C34ED3C9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359E-32BD-4763-B578-9796C34ED3C9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Grp="1" noChangeArrowheads="1"/>
          </p:cNvSpPr>
          <p:nvPr>
            <p:ph type="sldNum" sz="quarter" idx="5"/>
          </p:nvPr>
        </p:nvSpPr>
        <p:spPr/>
        <p:txBody>
          <a:bodyPr/>
          <a:lstStyle>
            <a:lvl1pPr algn="r" eaLnBrk="0" fontAlgn="base" hangingPunct="0">
              <a:spcBef>
                <a:spcPct val="0"/>
              </a:spcBef>
              <a:spcAft>
                <a:spcPct val="0"/>
              </a:spcAft>
              <a:defRPr sz="1000" i="1">
                <a:solidFill>
                  <a:schemeClr val="tx1">
                    <a:alpha val="100000"/>
                  </a:schemeClr>
                </a:solidFill>
                <a:latin typeface="Times New Roman"/>
              </a:defRPr>
            </a:lvl1pPr>
          </a:lstStyle>
          <a:p>
            <a:fld id="{DE03359E-32BD-4763-B578-9796C34ED3C9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23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150938" y="692150"/>
            <a:ext cx="4556125" cy="3416300"/>
          </a:xfrm>
          <a:prstGeom prst="rect">
            <a:avLst/>
          </a:prstGeom>
          <a:noFill/>
          <a:ln w="1270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</p:sp>
      <p:sp>
        <p:nvSpPr>
          <p:cNvPr id="2355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/>
          <a:lstStyle/>
          <a:p>
            <a:pPr eaLnBrk="0" fontAlgn="base" hangingPunct="0">
              <a:spcBef>
                <a:spcPct val="30000"/>
              </a:spcBef>
              <a:spcAft>
                <a:spcPct val="0"/>
              </a:spcAft>
            </a:pPr>
            <a:endParaRPr lang="en-US">
              <a:solidFill>
                <a:schemeClr val="tx1">
                  <a:alpha val="100000"/>
                </a:schemeClr>
              </a:solidFill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 noRot="1" noChangeAspect="1"/>
          </p:cNvSpPr>
          <p:nvPr>
            <p:ph type="sldImg"/>
          </p:nvPr>
        </p:nvSpPr>
        <p:spPr>
          <a:xfrm>
            <a:off x="1150938" y="692150"/>
            <a:ext cx="4556125" cy="3416300"/>
          </a:xfrm>
        </p:spPr>
      </p:sp>
      <p:sp>
        <p:nvSpPr>
          <p:cNvPr id="3" name="Rectangle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DE03359E-32BD-4763-B578-9796C34ED3C9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1207270"/>
            <a:ext cx="9144000" cy="3749040"/>
          </a:xfrm>
          <a:prstGeom prst="flowChartDocument">
            <a:avLst/>
          </a:prstGeom>
          <a:gradFill>
            <a:gsLst>
              <a:gs pos="100000">
                <a:schemeClr val="bg2">
                  <a:tint val="28000"/>
                  <a:satMod val="2000000"/>
                  <a:alpha val="30000"/>
                </a:schemeClr>
              </a:gs>
              <a:gs pos="35000">
                <a:schemeClr val="bg2">
                  <a:shade val="100000"/>
                  <a:satMod val="600000"/>
                  <a:alpha val="0"/>
                </a:schemeClr>
              </a:gs>
            </a:gsLst>
            <a:lin ang="54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02920" y="2775745"/>
            <a:ext cx="8229600" cy="2167128"/>
          </a:xfrm>
        </p:spPr>
        <p:txBody>
          <a:bodyPr tIns="0" bIns="0" anchor="t"/>
          <a:lstStyle>
            <a:lvl1pPr>
              <a:defRPr sz="5000" cap="all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  <a:reflection blurRad="12000" stA="25000" endPos="49000" dist="5000" dir="5400000" sy="-100000" algn="bl" rotWithShape="0"/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00064" y="1559720"/>
            <a:ext cx="5105400" cy="1219200"/>
          </a:xfrm>
        </p:spPr>
        <p:txBody>
          <a:bodyPr lIns="0" tIns="0" rIns="0" bIns="0" anchor="b"/>
          <a:lstStyle>
            <a:lvl1pPr marL="0" indent="0" algn="l">
              <a:buNone/>
              <a:defRPr sz="1900"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F2CBF-EE32-4DE5-B3C8-DD43C097E982}" type="datetime2">
              <a:rPr lang="en-US" smtClean="0"/>
              <a:pPr/>
              <a:t>Wednesday, December 13, 2006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92C34-3E5E-4BA5-AF54-F1601B144F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3C8B-DD8B-46AB-8A43-7BA449DB98B1}" type="datetime2">
              <a:rPr lang="en-US" smtClean="0"/>
              <a:pPr/>
              <a:t>Wednesday, December 13, 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9D0946-A3A6-4004-B74D-89D8029EF42C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05000"/>
            <a:ext cx="4038600" cy="4114800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E4C4C8-90B1-408A-959F-458D961D39EA}" type="datetime2">
              <a:rPr lang="en-US" smtClean="0"/>
              <a:pPr/>
              <a:t>Wednesday, December 13, 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0412D3-2A34-4836-8D6C-143BAB73418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ClipArt" preserve="1">
  <p:cSld name="Title, Text and Clip Ar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lipArt Placeholder 3"/>
          <p:cNvSpPr>
            <a:spLocks noGrp="1"/>
          </p:cNvSpPr>
          <p:nvPr>
            <p:ph type="clipArt" sz="half" idx="2"/>
          </p:nvPr>
        </p:nvSpPr>
        <p:spPr>
          <a:xfrm>
            <a:off x="4648200" y="1905000"/>
            <a:ext cx="4038600" cy="4114800"/>
          </a:xfrm>
        </p:spPr>
        <p:txBody>
          <a:bodyPr rtlCol="0"/>
          <a:lstStyle/>
          <a:p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C1E32-71F4-475D-95C6-9A67D72EA845}" type="datetime2">
              <a:rPr lang="en-US" smtClean="0"/>
              <a:pPr/>
              <a:t>Wednesday, December 13, 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CFB8B0-9E11-4620-B6DB-D0FAF498A03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 preserve="1">
  <p:cSld name="Title and 2-Column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905000"/>
            <a:ext cx="40386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8200" y="1905000"/>
            <a:ext cx="4038600" cy="4114800"/>
          </a:xfrm>
        </p:spPr>
        <p:txBody>
          <a:bodyPr rtlCol="0"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99902-B349-4920-BE68-7F259BAB5CBD}" type="datetime2">
              <a:rPr lang="en-US" smtClean="0"/>
              <a:pPr/>
              <a:t>Wednesday, December 13, 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4110B5-C840-4CCC-B95F-1C5DD08BD3F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/>
        <p:txBody>
          <a:bodyPr rtlCol="0"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14D355-8F97-4E4F-A3AB-F502B617500E}" type="datetime2">
              <a:rPr lang="en-US" smtClean="0"/>
              <a:pPr/>
              <a:t>Wednesday, December 13, 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073C-462A-4A78-9B76-1E13B9074C9F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2AF95E-E441-4E10-8F70-8D9818B1AAC7}" type="datetime2">
              <a:rPr lang="en-US" smtClean="0"/>
              <a:pPr/>
              <a:t>Wednesday, December 13, 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76" y="990600"/>
            <a:ext cx="7772400" cy="1362456"/>
          </a:xfrm>
        </p:spPr>
        <p:txBody>
          <a:bodyPr>
            <a:noAutofit/>
          </a:bodyPr>
          <a:lstStyle>
            <a:lvl1pPr algn="l">
              <a:buNone/>
              <a:defRPr sz="4800" b="1" cap="none" baseline="0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352677"/>
            <a:ext cx="7772400" cy="1509712"/>
          </a:xfrm>
        </p:spPr>
        <p:txBody>
          <a:bodyPr anchor="t"/>
          <a:lstStyle>
            <a:lvl1pPr>
              <a:buNone/>
              <a:defRPr sz="20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CCAA80-F076-44C5-A07A-68A8AB348271}" type="datetime2">
              <a:rPr lang="en-US" smtClean="0"/>
              <a:pPr/>
              <a:t>Wednesday, December 13, 2006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/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2199800"/>
            <a:ext cx="4038600" cy="416052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7EF82-09D0-41D8-87B7-020E702C3CB2}" type="datetime2">
              <a:rPr lang="en-US" smtClean="0"/>
              <a:pPr/>
              <a:t>Wednesday, December 13, 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</p:spPr>
        <p:txBody>
          <a:bodyPr tIns="9144" bIns="9144" anchor="b"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2112168"/>
            <a:ext cx="4040188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8000" dist="38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645025" y="2112168"/>
            <a:ext cx="4041775" cy="502920"/>
          </a:xfrm>
        </p:spPr>
        <p:txBody>
          <a:bodyPr anchor="b">
            <a:noAutofit/>
          </a:bodyPr>
          <a:lstStyle>
            <a:lvl1pPr>
              <a:buNone/>
              <a:defRPr sz="2200" b="1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57200" y="2667000"/>
            <a:ext cx="4040188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667000"/>
            <a:ext cx="4041775" cy="3657600"/>
          </a:xfrm>
        </p:spPr>
        <p:txBody>
          <a:bodyPr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07C5B8-AF29-401D-91D6-9EDFF22E9E8F}" type="datetime2">
              <a:rPr lang="en-US" smtClean="0"/>
              <a:pPr/>
              <a:t>Wednesday, December 13, 2006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effectLst/>
        </p:spPr>
        <p:txBody>
          <a:bodyPr tIns="9144" bIns="9144" anchor="b"/>
          <a:lstStyle>
            <a:lvl1pPr>
              <a:defRPr sz="4800" cap="none" baseline="0">
                <a:effectLst>
                  <a:outerShdw blurRad="30000" dist="30000" dir="2700000" algn="tl" rotWithShape="0">
                    <a:schemeClr val="bg2">
                      <a:shade val="45000"/>
                      <a:satMod val="150000"/>
                      <a:alpha val="90000"/>
                    </a:schemeClr>
                  </a:outerShdw>
                </a:effectLst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43082D-C0CF-4104-AAB7-E1DF543C9205}" type="datetime2">
              <a:rPr lang="en-US" smtClean="0"/>
              <a:pPr/>
              <a:t>Wednesday, December 13, 2006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736947-E018-4C9B-9C7A-4442780E80B0}" type="datetime2">
              <a:rPr lang="en-US" smtClean="0"/>
              <a:pPr/>
              <a:t>Wednesday, December 13, 2006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1440"/>
            <a:ext cx="8229600" cy="914400"/>
          </a:xfrm>
        </p:spPr>
        <p:txBody>
          <a:bodyPr tIns="0" bIns="0" anchor="b"/>
          <a:lstStyle>
            <a:lvl1pPr algn="l">
              <a:buNone/>
              <a:defRPr sz="5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33856"/>
            <a:ext cx="2590800" cy="5181600"/>
          </a:xfrm>
        </p:spPr>
        <p:txBody>
          <a:bodyPr lIns="45720" tIns="45720" rIns="0"/>
          <a:lstStyle>
            <a:lvl1pPr marL="0" indent="0">
              <a:spcBef>
                <a:spcPts val="300"/>
              </a:spcBef>
              <a:buNone/>
              <a:defRPr sz="18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0" y="1133472"/>
            <a:ext cx="5257800" cy="5191128"/>
          </a:xfrm>
        </p:spPr>
        <p:txBody>
          <a:bodyPr/>
          <a:lstStyle>
            <a:lvl1pPr algn="l">
              <a:defRPr sz="3000"/>
            </a:lvl1pPr>
            <a:lvl2pPr algn="l">
              <a:defRPr sz="2800"/>
            </a:lvl2pPr>
            <a:lvl3pPr algn="l">
              <a:defRPr sz="2400"/>
            </a:lvl3pPr>
            <a:lvl4pPr algn="l">
              <a:defRPr sz="2000"/>
            </a:lvl4pPr>
            <a:lvl5pPr algn="l">
              <a:defRPr sz="20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5EA90-AD3A-4F10-99ED-67459FBDA25C}" type="datetime2">
              <a:rPr lang="en-US" smtClean="0"/>
              <a:pPr/>
              <a:t>Wednesday, December 13, 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6240" y="1981200"/>
            <a:ext cx="3429000" cy="522288"/>
          </a:xfrm>
        </p:spPr>
        <p:txBody>
          <a:bodyPr tIns="0" bIns="0" anchor="b"/>
          <a:lstStyle>
            <a:lvl1pPr algn="r">
              <a:buNone/>
              <a:defRPr sz="2000" b="1"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093368" y="1066800"/>
            <a:ext cx="4572000" cy="4572000"/>
          </a:xfrm>
          <a:solidFill>
            <a:schemeClr val="bg2">
              <a:shade val="75000"/>
            </a:schemeClr>
          </a:solidFill>
          <a:ln w="60325">
            <a:solidFill>
              <a:srgbClr val="FFFFFF"/>
            </a:solidFill>
            <a:miter lim="800000"/>
          </a:ln>
          <a:effectLst>
            <a:reflection stA="21000" endPos="10000" dist="20000" dir="5400000" sy="-100000" algn="bl" rotWithShape="0"/>
          </a:effectLst>
        </p:spPr>
        <p:txBody>
          <a:bodyPr/>
          <a:lstStyle>
            <a:lvl1pPr>
              <a:buNone/>
              <a:defRPr sz="3200"/>
            </a:lvl1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76240" y="2543176"/>
            <a:ext cx="3429000" cy="914400"/>
          </a:xfrm>
        </p:spPr>
        <p:txBody>
          <a:bodyPr lIns="0" tIns="0" rIns="0" bIns="0" anchor="t"/>
          <a:lstStyle>
            <a:lvl1pPr indent="0" algn="r">
              <a:spcBef>
                <a:spcPts val="300"/>
              </a:spcBef>
              <a:buFontTx/>
              <a:buNone/>
              <a:defRPr sz="1400" baseline="0"/>
            </a:lvl1pPr>
            <a:lvl2pPr>
              <a:buFontTx/>
              <a:buNone/>
              <a:defRPr sz="1200"/>
            </a:lvl2pPr>
            <a:lvl3pPr>
              <a:buFontTx/>
              <a:buNone/>
              <a:defRPr sz="1000"/>
            </a:lvl3pPr>
            <a:lvl4pPr>
              <a:buFontTx/>
              <a:buNone/>
              <a:defRPr sz="900"/>
            </a:lvl4pPr>
            <a:lvl5pPr>
              <a:buFontTx/>
              <a:buNone/>
              <a:defRPr sz="900"/>
            </a:lvl5pPr>
          </a:lstStyle>
          <a:p>
            <a:pPr lvl="0"/>
            <a:r>
              <a:rPr lang="en-US" dirty="0" smtClean="0"/>
              <a:t>Click to edit Master text styles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F2B153-CBB9-47DE-9D99-20D12F2C54E5}" type="datetime2">
              <a:rPr lang="en-US" smtClean="0"/>
              <a:pPr/>
              <a:t>Wednesday, December 13, 2006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153400" y="6356350"/>
            <a:ext cx="533400" cy="365125"/>
          </a:xfrm>
        </p:spPr>
        <p:txBody>
          <a:bodyPr/>
          <a:lstStyle/>
          <a:p>
            <a:fld id="{BC410EEA-824F-4D46-AFE7-60426C8C06B0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Document 6"/>
          <p:cNvSpPr/>
          <p:nvPr/>
        </p:nvSpPr>
        <p:spPr>
          <a:xfrm rot="10800000">
            <a:off x="1" y="772637"/>
            <a:ext cx="9144000" cy="5932967"/>
          </a:xfrm>
          <a:prstGeom prst="flowChartDocument">
            <a:avLst/>
          </a:prstGeom>
          <a:gradFill>
            <a:gsLst>
              <a:gs pos="100000">
                <a:schemeClr val="bg2">
                  <a:tint val="55000"/>
                  <a:satMod val="1800000"/>
                  <a:alpha val="55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8" name="Flowchart: Document 7"/>
          <p:cNvSpPr/>
          <p:nvPr/>
        </p:nvSpPr>
        <p:spPr>
          <a:xfrm rot="10800000">
            <a:off x="1" y="990430"/>
            <a:ext cx="9144000" cy="4831130"/>
          </a:xfrm>
          <a:prstGeom prst="flowChartDocument">
            <a:avLst/>
          </a:prstGeom>
          <a:gradFill>
            <a:gsLst>
              <a:gs pos="100000">
                <a:schemeClr val="bg2">
                  <a:tint val="40000"/>
                  <a:satMod val="1900000"/>
                  <a:alpha val="30000"/>
                </a:schemeClr>
              </a:gs>
              <a:gs pos="65000">
                <a:schemeClr val="bg2">
                  <a:shade val="100000"/>
                  <a:satMod val="600000"/>
                  <a:alpha val="0"/>
                </a:schemeClr>
              </a:gs>
            </a:gsLst>
            <a:lin ang="4800000" scaled="1"/>
          </a:gradFill>
          <a:ln w="31750" cap="sq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/>
            <a:endParaRPr lang="en-US"/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914400"/>
            <a:ext cx="8229600" cy="1143000"/>
          </a:xfrm>
          <a:prstGeom prst="rect">
            <a:avLst/>
          </a:prstGeom>
        </p:spPr>
        <p:txBody>
          <a:bodyPr vert="horz" lIns="0" tIns="9144" rIns="0" bIns="9144" anchor="b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2179637"/>
            <a:ext cx="8229600" cy="4114800"/>
          </a:xfrm>
          <a:prstGeom prst="rect">
            <a:avLst/>
          </a:prstGeom>
        </p:spPr>
        <p:txBody>
          <a:bodyPr vert="horz" lIns="9144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  <a:endParaRPr lang="en-US" dirty="0"/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</a:p>
          <a:p>
            <a:pPr lvl="5"/>
            <a:r>
              <a:rPr lang="en-US" dirty="0" smtClean="0"/>
              <a:t>Sixth level</a:t>
            </a:r>
          </a:p>
          <a:p>
            <a:pPr lvl="6"/>
            <a:r>
              <a:rPr lang="en-US" dirty="0" smtClean="0"/>
              <a:t>Seventh level</a:t>
            </a:r>
          </a:p>
          <a:p>
            <a:pPr lvl="7"/>
            <a:r>
              <a:rPr lang="en-US" dirty="0" smtClean="0"/>
              <a:t>Eighth level</a:t>
            </a:r>
          </a:p>
          <a:p>
            <a:pPr lvl="8"/>
            <a:r>
              <a:rPr lang="en-US" dirty="0" smtClean="0"/>
              <a:t>Ninth level</a:t>
            </a:r>
            <a:endParaRPr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1981200" cy="365125"/>
          </a:xfrm>
          <a:prstGeom prst="rect">
            <a:avLst/>
          </a:prstGeom>
        </p:spPr>
        <p:txBody>
          <a:bodyPr vert="horz" anchor="b"/>
          <a:lstStyle>
            <a:lvl1pPr algn="ctr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ctr"/>
            <a:fld id="{3B590E14-AD50-4274-8327-5F72F1BCDCFE}" type="datetime2">
              <a:rPr lang="en-US" smtClean="0"/>
              <a:pPr algn="ctr"/>
              <a:t>Wednesday, December 13, 2006</a:t>
            </a:fld>
            <a:endParaRPr lang="en-US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438400" y="6356350"/>
            <a:ext cx="2895600" cy="365125"/>
          </a:xfrm>
          <a:prstGeom prst="rect">
            <a:avLst/>
          </a:prstGeom>
        </p:spPr>
        <p:txBody>
          <a:bodyPr vert="horz" lIns="0" anchor="b"/>
          <a:lstStyle>
            <a:lvl1pPr algn="l">
              <a:defRPr sz="12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chemeClr val="tx2">
                  <a:shade val="50000"/>
                </a:schemeClr>
              </a:solidFill>
            </a:endParaRP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8153400" y="6356350"/>
            <a:ext cx="533400" cy="365125"/>
          </a:xfrm>
          <a:prstGeom prst="rect">
            <a:avLst/>
          </a:prstGeom>
        </p:spPr>
        <p:txBody>
          <a:bodyPr vert="horz" lIns="91440" rIns="0" anchor="b"/>
          <a:lstStyle>
            <a:lvl1pPr algn="r">
              <a:defRPr sz="1400">
                <a:solidFill>
                  <a:schemeClr val="tx2">
                    <a:shade val="50000"/>
                  </a:schemeClr>
                </a:solidFill>
              </a:defRPr>
            </a:lvl1pPr>
          </a:lstStyle>
          <a:p>
            <a:fld id="{45292C34-3E5E-4BA5-AF54-F1601B144FB0}" type="slidenum">
              <a:rPr lang="en-US" sz="1400" smtClean="0">
                <a:solidFill>
                  <a:schemeClr val="tx2">
                    <a:shade val="50000"/>
                  </a:schemeClr>
                </a:solidFill>
              </a:rPr>
              <a:pPr/>
              <a:t>‹#›</a:t>
            </a:fld>
            <a:endParaRPr lang="en-US" sz="1400" dirty="0">
              <a:solidFill>
                <a:schemeClr val="tx2">
                  <a:shade val="50000"/>
                </a:schemeClr>
              </a:solidFill>
            </a:endParaRP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hf hdr="0" ftr="0" dt="0"/>
  <p:txStyles>
    <p:titleStyle>
      <a:lvl1pPr algn="l" rtl="0" latinLnBrk="0">
        <a:spcBef>
          <a:spcPct val="0"/>
        </a:spcBef>
        <a:buNone/>
        <a:defRPr sz="4800" b="1" kern="1200">
          <a:ln w="500">
            <a:solidFill>
              <a:schemeClr val="tx2">
                <a:shade val="20000"/>
                <a:satMod val="350000"/>
              </a:schemeClr>
            </a:solidFill>
          </a:ln>
          <a:solidFill>
            <a:schemeClr val="tx2">
              <a:tint val="100000"/>
              <a:satMod val="250000"/>
            </a:schemeClr>
          </a:solidFill>
          <a:effectLst>
            <a:outerShdw blurRad="30000" dist="30000" dir="2700000" algn="tl" rotWithShape="0">
              <a:schemeClr val="bg2">
                <a:shade val="45000"/>
                <a:satMod val="150000"/>
                <a:alpha val="90000"/>
              </a:schemeClr>
            </a:outerShdw>
          </a:effectLst>
          <a:latin typeface="+mj-lt"/>
          <a:ea typeface="+mj-ea"/>
          <a:cs typeface="+mj-cs"/>
        </a:defRPr>
      </a:lvl1pPr>
    </p:titleStyle>
    <p:bodyStyle>
      <a:lvl1pPr marL="320040" indent="-320040" algn="l" rtl="0" latinLnBrk="0">
        <a:spcBef>
          <a:spcPct val="20000"/>
        </a:spcBef>
        <a:buClr>
          <a:schemeClr val="accent1"/>
        </a:buClr>
        <a:buSzPct val="70000"/>
        <a:buFont typeface="Wingdings 2"/>
        <a:buChar char=""/>
        <a:defRPr sz="3000" kern="1200">
          <a:solidFill>
            <a:schemeClr val="tx1"/>
          </a:solidFill>
          <a:latin typeface="+mn-lt"/>
          <a:ea typeface="+mn-ea"/>
          <a:cs typeface="+mn-cs"/>
        </a:defRPr>
      </a:lvl1pPr>
      <a:lvl2pPr marL="630936" indent="-274320" algn="l" rtl="0" latinLnBrk="0">
        <a:spcBef>
          <a:spcPct val="20000"/>
        </a:spcBef>
        <a:buClr>
          <a:schemeClr val="accent2"/>
        </a:buClr>
        <a:buFont typeface="Wingdings 2"/>
        <a:buChar char=""/>
        <a:defRPr sz="2600" kern="1200">
          <a:solidFill>
            <a:schemeClr val="tx1"/>
          </a:solidFill>
          <a:latin typeface="+mn-lt"/>
          <a:ea typeface="+mn-ea"/>
          <a:cs typeface="+mn-cs"/>
        </a:defRPr>
      </a:lvl2pPr>
      <a:lvl3pPr marL="923544" indent="-274320" algn="l" rtl="0" latinLnBrk="0">
        <a:spcBef>
          <a:spcPct val="20000"/>
        </a:spcBef>
        <a:buClr>
          <a:schemeClr val="accent3"/>
        </a:buClr>
        <a:buFont typeface="Wingdings 2"/>
        <a:buChar char="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28600" algn="l" rtl="0" latinLnBrk="0">
        <a:spcBef>
          <a:spcPct val="20000"/>
        </a:spcBef>
        <a:buClr>
          <a:schemeClr val="accent4"/>
        </a:buClr>
        <a:buFont typeface="Wingdings 2"/>
        <a:buChar char=""/>
        <a:defRPr sz="2200" kern="1200">
          <a:solidFill>
            <a:schemeClr val="tx1"/>
          </a:solidFill>
          <a:latin typeface="+mn-lt"/>
          <a:ea typeface="+mn-ea"/>
          <a:cs typeface="+mn-cs"/>
        </a:defRPr>
      </a:lvl4pPr>
      <a:lvl5pPr marL="1426464" indent="-228600" algn="l" rtl="0" latinLnBrk="0">
        <a:spcBef>
          <a:spcPct val="20000"/>
        </a:spcBef>
        <a:buClr>
          <a:schemeClr val="accent5"/>
        </a:buClr>
        <a:buFont typeface="Wingdings 2"/>
        <a:buChar char="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673352" indent="-228600" algn="l" rtl="0" latinLnBrk="0">
        <a:spcBef>
          <a:spcPct val="20000"/>
        </a:spcBef>
        <a:buClr>
          <a:schemeClr val="accent6"/>
        </a:buClr>
        <a:buFont typeface="Wingdings 2"/>
        <a:buChar char="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11096" indent="-228600" algn="l" rtl="0" latinLnBrk="0">
        <a:spcBef>
          <a:spcPct val="20000"/>
        </a:spcBef>
        <a:buClr>
          <a:schemeClr val="tx2"/>
        </a:buClr>
        <a:buFont typeface="Wingdings 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121408" indent="-182880" algn="l" rtl="0" latinLnBrk="0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322576" indent="-182880" algn="l" rtl="0" latinLnBrk="0">
        <a:spcBef>
          <a:spcPct val="20000"/>
        </a:spcBef>
        <a:buClr>
          <a:schemeClr val="tx2"/>
        </a:buClr>
        <a:buFont typeface="Wingdings 2"/>
        <a:buChar char="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>
        <a:defRPr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4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1.bin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w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w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1.xml"/><Relationship Id="rId4" Type="http://schemas.openxmlformats.org/officeDocument/2006/relationships/chart" Target="../charts/char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4" name="Rectangle 4"/>
          <p:cNvSpPr>
            <a:spLocks noGrp="1" noChangeArrowheads="1"/>
          </p:cNvSpPr>
          <p:nvPr>
            <p:ph type="ctrTitle"/>
          </p:nvPr>
        </p:nvSpPr>
        <p:spPr>
          <a:xfrm>
            <a:off x="503238" y="2776538"/>
            <a:ext cx="8229600" cy="2166937"/>
          </a:xfrm>
        </p:spPr>
        <p:txBody>
          <a:bodyPr/>
          <a:lstStyle/>
          <a:p>
            <a:r>
              <a:rPr lang="en-US" dirty="0" smtClean="0"/>
              <a:t>Turner Travel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ubTitle" idx="1"/>
          </p:nvPr>
        </p:nvSpPr>
        <p:spPr>
          <a:xfrm>
            <a:off x="2238711" y="4307954"/>
            <a:ext cx="5707554" cy="547381"/>
          </a:xfrm>
        </p:spPr>
        <p:txBody>
          <a:bodyPr>
            <a:normAutofit/>
          </a:bodyPr>
          <a:lstStyle/>
          <a:p>
            <a:r>
              <a:rPr lang="en-US" sz="3200">
                <a:solidFill>
                  <a:srgbClr val="FFFF00"/>
                </a:solidFill>
              </a:rPr>
              <a:t>The </a:t>
            </a:r>
            <a:r>
              <a:rPr lang="en-US" sz="3200" smtClean="0">
                <a:solidFill>
                  <a:srgbClr val="FFFF00"/>
                </a:solidFill>
              </a:rPr>
              <a:t>South </a:t>
            </a:r>
            <a:r>
              <a:rPr lang="en-US" sz="3200" dirty="0">
                <a:solidFill>
                  <a:srgbClr val="FFFF00"/>
                </a:solidFill>
              </a:rPr>
              <a:t>Pacific </a:t>
            </a:r>
            <a:r>
              <a:rPr lang="en-US" sz="3200" dirty="0" smtClean="0">
                <a:solidFill>
                  <a:srgbClr val="FFFF00"/>
                </a:solidFill>
              </a:rPr>
              <a:t>Islands for 2011</a:t>
            </a:r>
            <a:endParaRPr lang="en-US" sz="32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ransition spd="med" advTm="5649"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Our Best Tours</a:t>
            </a:r>
            <a:endParaRPr lang="en-US"/>
          </a:p>
        </p:txBody>
      </p:sp>
      <p:sp>
        <p:nvSpPr>
          <p:cNvPr id="9219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Palau Islands</a:t>
            </a:r>
          </a:p>
          <a:p>
            <a:r>
              <a:rPr lang="en-US" smtClean="0"/>
              <a:t>Solomon Islands</a:t>
            </a:r>
          </a:p>
          <a:p>
            <a:r>
              <a:rPr lang="en-US" smtClean="0"/>
              <a:t>Samoa Islands</a:t>
            </a:r>
          </a:p>
          <a:p>
            <a:r>
              <a:rPr lang="en-US" smtClean="0"/>
              <a:t>Society Islands</a:t>
            </a:r>
          </a:p>
          <a:p>
            <a:r>
              <a:rPr lang="en-US" smtClean="0"/>
              <a:t>Indonesia</a:t>
            </a:r>
          </a:p>
          <a:p>
            <a:r>
              <a:rPr lang="en-US" smtClean="0"/>
              <a:t>Philippines</a:t>
            </a:r>
            <a:endParaRPr lang="en-US" sz="2800" dirty="0"/>
          </a:p>
        </p:txBody>
      </p:sp>
      <p:sp>
        <p:nvSpPr>
          <p:cNvPr id="9242" name="Rectangle 26"/>
          <p:cNvSpPr>
            <a:spLocks noChangeArrowheads="1"/>
          </p:cNvSpPr>
          <p:nvPr/>
        </p:nvSpPr>
        <p:spPr bwMode="auto">
          <a:xfrm>
            <a:off x="1893418" y="5688281"/>
            <a:ext cx="5125568" cy="400752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anchor="t" compatLnSpc="1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FFFF00"/>
                </a:solidFill>
                <a:latin typeface="Arial"/>
              </a:rPr>
              <a:t>Over 100 different </a:t>
            </a:r>
            <a:r>
              <a:rPr lang="en-US" sz="2000" dirty="0" smtClean="0">
                <a:solidFill>
                  <a:srgbClr val="FFFF00"/>
                </a:solidFill>
                <a:latin typeface="Arial"/>
              </a:rPr>
              <a:t>islands to </a:t>
            </a:r>
            <a:r>
              <a:rPr lang="en-US" sz="2000" dirty="0">
                <a:solidFill>
                  <a:srgbClr val="FFFF00"/>
                </a:solidFill>
                <a:latin typeface="Arial"/>
              </a:rPr>
              <a:t>choose </a:t>
            </a:r>
            <a:r>
              <a:rPr lang="en-US" sz="2000" dirty="0" smtClean="0">
                <a:solidFill>
                  <a:srgbClr val="FFFF00"/>
                </a:solidFill>
                <a:latin typeface="Arial"/>
              </a:rPr>
              <a:t>from!</a:t>
            </a:r>
            <a:endParaRPr lang="en-US" dirty="0">
              <a:solidFill>
                <a:srgbClr val="FFFF00"/>
              </a:solidFill>
            </a:endParaRPr>
          </a:p>
        </p:txBody>
      </p:sp>
      <p:grpSp>
        <p:nvGrpSpPr>
          <p:cNvPr id="32" name="Group 31"/>
          <p:cNvGrpSpPr/>
          <p:nvPr/>
        </p:nvGrpSpPr>
        <p:grpSpPr>
          <a:xfrm>
            <a:off x="5318075" y="2122898"/>
            <a:ext cx="2851150" cy="3032125"/>
            <a:chOff x="5421313" y="1754188"/>
            <a:chExt cx="2851150" cy="3032125"/>
          </a:xfrm>
        </p:grpSpPr>
        <p:grpSp>
          <p:nvGrpSpPr>
            <p:cNvPr id="9238" name="Group 22"/>
            <p:cNvGrpSpPr>
              <a:grpSpLocks/>
            </p:cNvGrpSpPr>
            <p:nvPr/>
          </p:nvGrpSpPr>
          <p:grpSpPr bwMode="auto">
            <a:xfrm>
              <a:off x="5421313" y="1754188"/>
              <a:ext cx="2851150" cy="3032125"/>
              <a:chOff x="3415" y="1105"/>
              <a:chExt cx="1796" cy="1910"/>
            </a:xfrm>
          </p:grpSpPr>
          <p:grpSp>
            <p:nvGrpSpPr>
              <p:cNvPr id="9236" name="Group 20"/>
              <p:cNvGrpSpPr>
                <a:grpSpLocks/>
              </p:cNvGrpSpPr>
              <p:nvPr/>
            </p:nvGrpSpPr>
            <p:grpSpPr bwMode="auto">
              <a:xfrm>
                <a:off x="3425" y="1200"/>
                <a:ext cx="1733" cy="1815"/>
                <a:chOff x="3425" y="1200"/>
                <a:chExt cx="1733" cy="1815"/>
              </a:xfrm>
            </p:grpSpPr>
            <p:grpSp>
              <p:nvGrpSpPr>
                <p:cNvPr id="9228" name="Group 12"/>
                <p:cNvGrpSpPr>
                  <a:grpSpLocks/>
                </p:cNvGrpSpPr>
                <p:nvPr/>
              </p:nvGrpSpPr>
              <p:grpSpPr bwMode="auto">
                <a:xfrm>
                  <a:off x="3640" y="1200"/>
                  <a:ext cx="1518" cy="1815"/>
                  <a:chOff x="3640" y="1200"/>
                  <a:chExt cx="1518" cy="1815"/>
                </a:xfrm>
              </p:grpSpPr>
              <p:sp>
                <p:nvSpPr>
                  <p:cNvPr id="9220" name="Freeform 4"/>
                  <p:cNvSpPr>
                    <a:spLocks/>
                  </p:cNvSpPr>
                  <p:nvPr/>
                </p:nvSpPr>
                <p:spPr bwMode="auto">
                  <a:xfrm>
                    <a:off x="3640" y="2885"/>
                    <a:ext cx="382" cy="121"/>
                  </a:xfrm>
                  <a:custGeom>
                    <a:avLst/>
                    <a:gdLst/>
                    <a:ahLst/>
                    <a:cxnLst>
                      <a:cxn ang="0">
                        <a:pos x="78" y="43"/>
                      </a:cxn>
                      <a:cxn ang="0">
                        <a:pos x="97" y="45"/>
                      </a:cxn>
                      <a:cxn ang="0">
                        <a:pos x="122" y="37"/>
                      </a:cxn>
                      <a:cxn ang="0">
                        <a:pos x="139" y="35"/>
                      </a:cxn>
                      <a:cxn ang="0">
                        <a:pos x="154" y="36"/>
                      </a:cxn>
                      <a:cxn ang="0">
                        <a:pos x="184" y="22"/>
                      </a:cxn>
                      <a:cxn ang="0">
                        <a:pos x="212" y="18"/>
                      </a:cxn>
                      <a:cxn ang="0">
                        <a:pos x="242" y="20"/>
                      </a:cxn>
                      <a:cxn ang="0">
                        <a:pos x="276" y="20"/>
                      </a:cxn>
                      <a:cxn ang="0">
                        <a:pos x="303" y="27"/>
                      </a:cxn>
                      <a:cxn ang="0">
                        <a:pos x="333" y="13"/>
                      </a:cxn>
                      <a:cxn ang="0">
                        <a:pos x="358" y="1"/>
                      </a:cxn>
                      <a:cxn ang="0">
                        <a:pos x="372" y="8"/>
                      </a:cxn>
                      <a:cxn ang="0">
                        <a:pos x="357" y="21"/>
                      </a:cxn>
                      <a:cxn ang="0">
                        <a:pos x="339" y="36"/>
                      </a:cxn>
                      <a:cxn ang="0">
                        <a:pos x="322" y="46"/>
                      </a:cxn>
                      <a:cxn ang="0">
                        <a:pos x="307" y="56"/>
                      </a:cxn>
                      <a:cxn ang="0">
                        <a:pos x="289" y="61"/>
                      </a:cxn>
                      <a:cxn ang="0">
                        <a:pos x="267" y="73"/>
                      </a:cxn>
                      <a:cxn ang="0">
                        <a:pos x="242" y="82"/>
                      </a:cxn>
                      <a:cxn ang="0">
                        <a:pos x="218" y="91"/>
                      </a:cxn>
                      <a:cxn ang="0">
                        <a:pos x="193" y="100"/>
                      </a:cxn>
                      <a:cxn ang="0">
                        <a:pos x="169" y="105"/>
                      </a:cxn>
                      <a:cxn ang="0">
                        <a:pos x="143" y="111"/>
                      </a:cxn>
                      <a:cxn ang="0">
                        <a:pos x="116" y="117"/>
                      </a:cxn>
                      <a:cxn ang="0">
                        <a:pos x="87" y="120"/>
                      </a:cxn>
                      <a:cxn ang="0">
                        <a:pos x="58" y="120"/>
                      </a:cxn>
                      <a:cxn ang="0">
                        <a:pos x="34" y="107"/>
                      </a:cxn>
                      <a:cxn ang="0">
                        <a:pos x="11" y="91"/>
                      </a:cxn>
                      <a:cxn ang="0">
                        <a:pos x="32" y="80"/>
                      </a:cxn>
                      <a:cxn ang="0">
                        <a:pos x="39" y="77"/>
                      </a:cxn>
                      <a:cxn ang="0">
                        <a:pos x="59" y="80"/>
                      </a:cxn>
                      <a:cxn ang="0">
                        <a:pos x="72" y="86"/>
                      </a:cxn>
                      <a:cxn ang="0">
                        <a:pos x="84" y="86"/>
                      </a:cxn>
                      <a:cxn ang="0">
                        <a:pos x="89" y="67"/>
                      </a:cxn>
                    </a:cxnLst>
                    <a:rect l="0" t="0" r="0" b="0"/>
                    <a:pathLst>
                      <a:path w="382" h="121">
                        <a:moveTo>
                          <a:pt x="79" y="57"/>
                        </a:moveTo>
                        <a:lnTo>
                          <a:pt x="78" y="43"/>
                        </a:lnTo>
                        <a:lnTo>
                          <a:pt x="86" y="41"/>
                        </a:lnTo>
                        <a:lnTo>
                          <a:pt x="97" y="45"/>
                        </a:lnTo>
                        <a:lnTo>
                          <a:pt x="111" y="48"/>
                        </a:lnTo>
                        <a:lnTo>
                          <a:pt x="122" y="37"/>
                        </a:lnTo>
                        <a:lnTo>
                          <a:pt x="121" y="30"/>
                        </a:lnTo>
                        <a:lnTo>
                          <a:pt x="139" y="35"/>
                        </a:lnTo>
                        <a:lnTo>
                          <a:pt x="147" y="35"/>
                        </a:lnTo>
                        <a:lnTo>
                          <a:pt x="154" y="36"/>
                        </a:lnTo>
                        <a:lnTo>
                          <a:pt x="168" y="26"/>
                        </a:lnTo>
                        <a:lnTo>
                          <a:pt x="184" y="22"/>
                        </a:lnTo>
                        <a:lnTo>
                          <a:pt x="202" y="22"/>
                        </a:lnTo>
                        <a:lnTo>
                          <a:pt x="212" y="18"/>
                        </a:lnTo>
                        <a:lnTo>
                          <a:pt x="228" y="20"/>
                        </a:lnTo>
                        <a:lnTo>
                          <a:pt x="242" y="20"/>
                        </a:lnTo>
                        <a:lnTo>
                          <a:pt x="256" y="18"/>
                        </a:lnTo>
                        <a:lnTo>
                          <a:pt x="276" y="20"/>
                        </a:lnTo>
                        <a:lnTo>
                          <a:pt x="284" y="18"/>
                        </a:lnTo>
                        <a:lnTo>
                          <a:pt x="303" y="27"/>
                        </a:lnTo>
                        <a:lnTo>
                          <a:pt x="322" y="25"/>
                        </a:lnTo>
                        <a:lnTo>
                          <a:pt x="333" y="13"/>
                        </a:lnTo>
                        <a:lnTo>
                          <a:pt x="343" y="11"/>
                        </a:lnTo>
                        <a:lnTo>
                          <a:pt x="358" y="1"/>
                        </a:lnTo>
                        <a:lnTo>
                          <a:pt x="381" y="0"/>
                        </a:lnTo>
                        <a:lnTo>
                          <a:pt x="372" y="8"/>
                        </a:lnTo>
                        <a:lnTo>
                          <a:pt x="364" y="13"/>
                        </a:lnTo>
                        <a:lnTo>
                          <a:pt x="357" y="21"/>
                        </a:lnTo>
                        <a:lnTo>
                          <a:pt x="346" y="28"/>
                        </a:lnTo>
                        <a:lnTo>
                          <a:pt x="339" y="36"/>
                        </a:lnTo>
                        <a:lnTo>
                          <a:pt x="329" y="41"/>
                        </a:lnTo>
                        <a:lnTo>
                          <a:pt x="322" y="46"/>
                        </a:lnTo>
                        <a:lnTo>
                          <a:pt x="313" y="50"/>
                        </a:lnTo>
                        <a:lnTo>
                          <a:pt x="307" y="56"/>
                        </a:lnTo>
                        <a:lnTo>
                          <a:pt x="297" y="57"/>
                        </a:lnTo>
                        <a:lnTo>
                          <a:pt x="289" y="61"/>
                        </a:lnTo>
                        <a:lnTo>
                          <a:pt x="282" y="66"/>
                        </a:lnTo>
                        <a:lnTo>
                          <a:pt x="267" y="73"/>
                        </a:lnTo>
                        <a:lnTo>
                          <a:pt x="256" y="76"/>
                        </a:lnTo>
                        <a:lnTo>
                          <a:pt x="242" y="82"/>
                        </a:lnTo>
                        <a:lnTo>
                          <a:pt x="229" y="86"/>
                        </a:lnTo>
                        <a:lnTo>
                          <a:pt x="218" y="91"/>
                        </a:lnTo>
                        <a:lnTo>
                          <a:pt x="206" y="95"/>
                        </a:lnTo>
                        <a:lnTo>
                          <a:pt x="193" y="100"/>
                        </a:lnTo>
                        <a:lnTo>
                          <a:pt x="181" y="102"/>
                        </a:lnTo>
                        <a:lnTo>
                          <a:pt x="169" y="105"/>
                        </a:lnTo>
                        <a:lnTo>
                          <a:pt x="158" y="108"/>
                        </a:lnTo>
                        <a:lnTo>
                          <a:pt x="143" y="111"/>
                        </a:lnTo>
                        <a:lnTo>
                          <a:pt x="129" y="112"/>
                        </a:lnTo>
                        <a:lnTo>
                          <a:pt x="116" y="117"/>
                        </a:lnTo>
                        <a:lnTo>
                          <a:pt x="101" y="120"/>
                        </a:lnTo>
                        <a:lnTo>
                          <a:pt x="87" y="120"/>
                        </a:lnTo>
                        <a:lnTo>
                          <a:pt x="73" y="118"/>
                        </a:lnTo>
                        <a:lnTo>
                          <a:pt x="58" y="120"/>
                        </a:lnTo>
                        <a:lnTo>
                          <a:pt x="46" y="112"/>
                        </a:lnTo>
                        <a:lnTo>
                          <a:pt x="34" y="107"/>
                        </a:lnTo>
                        <a:lnTo>
                          <a:pt x="23" y="101"/>
                        </a:lnTo>
                        <a:lnTo>
                          <a:pt x="11" y="91"/>
                        </a:lnTo>
                        <a:lnTo>
                          <a:pt x="0" y="83"/>
                        </a:lnTo>
                        <a:lnTo>
                          <a:pt x="32" y="80"/>
                        </a:lnTo>
                        <a:lnTo>
                          <a:pt x="37" y="80"/>
                        </a:lnTo>
                        <a:lnTo>
                          <a:pt x="39" y="77"/>
                        </a:lnTo>
                        <a:lnTo>
                          <a:pt x="49" y="76"/>
                        </a:lnTo>
                        <a:lnTo>
                          <a:pt x="59" y="80"/>
                        </a:lnTo>
                        <a:lnTo>
                          <a:pt x="68" y="86"/>
                        </a:lnTo>
                        <a:lnTo>
                          <a:pt x="72" y="86"/>
                        </a:lnTo>
                        <a:lnTo>
                          <a:pt x="77" y="90"/>
                        </a:lnTo>
                        <a:lnTo>
                          <a:pt x="84" y="86"/>
                        </a:lnTo>
                        <a:lnTo>
                          <a:pt x="87" y="76"/>
                        </a:lnTo>
                        <a:lnTo>
                          <a:pt x="89" y="67"/>
                        </a:lnTo>
                        <a:lnTo>
                          <a:pt x="79" y="57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anchor="t" compatLnSpc="1"/>
                  <a:lstStyle/>
                  <a:p>
                    <a:endParaRPr lang="en-US"/>
                  </a:p>
                </p:txBody>
              </p:sp>
              <p:sp>
                <p:nvSpPr>
                  <p:cNvPr id="9221" name="Freeform 5"/>
                  <p:cNvSpPr>
                    <a:spLocks/>
                  </p:cNvSpPr>
                  <p:nvPr/>
                </p:nvSpPr>
                <p:spPr bwMode="auto">
                  <a:xfrm>
                    <a:off x="4691" y="2800"/>
                    <a:ext cx="390" cy="215"/>
                  </a:xfrm>
                  <a:custGeom>
                    <a:avLst/>
                    <a:gdLst/>
                    <a:ahLst/>
                    <a:cxnLst>
                      <a:cxn ang="0">
                        <a:pos x="190" y="28"/>
                      </a:cxn>
                      <a:cxn ang="0">
                        <a:pos x="177" y="41"/>
                      </a:cxn>
                      <a:cxn ang="0">
                        <a:pos x="166" y="46"/>
                      </a:cxn>
                      <a:cxn ang="0">
                        <a:pos x="178" y="62"/>
                      </a:cxn>
                      <a:cxn ang="0">
                        <a:pos x="196" y="95"/>
                      </a:cxn>
                      <a:cxn ang="0">
                        <a:pos x="193" y="122"/>
                      </a:cxn>
                      <a:cxn ang="0">
                        <a:pos x="163" y="151"/>
                      </a:cxn>
                      <a:cxn ang="0">
                        <a:pos x="136" y="152"/>
                      </a:cxn>
                      <a:cxn ang="0">
                        <a:pos x="118" y="151"/>
                      </a:cxn>
                      <a:cxn ang="0">
                        <a:pos x="123" y="162"/>
                      </a:cxn>
                      <a:cxn ang="0">
                        <a:pos x="136" y="168"/>
                      </a:cxn>
                      <a:cxn ang="0">
                        <a:pos x="186" y="173"/>
                      </a:cxn>
                      <a:cxn ang="0">
                        <a:pos x="246" y="173"/>
                      </a:cxn>
                      <a:cxn ang="0">
                        <a:pos x="286" y="159"/>
                      </a:cxn>
                      <a:cxn ang="0">
                        <a:pos x="306" y="147"/>
                      </a:cxn>
                      <a:cxn ang="0">
                        <a:pos x="322" y="138"/>
                      </a:cxn>
                      <a:cxn ang="0">
                        <a:pos x="351" y="125"/>
                      </a:cxn>
                      <a:cxn ang="0">
                        <a:pos x="385" y="122"/>
                      </a:cxn>
                      <a:cxn ang="0">
                        <a:pos x="370" y="144"/>
                      </a:cxn>
                      <a:cxn ang="0">
                        <a:pos x="350" y="162"/>
                      </a:cxn>
                      <a:cxn ang="0">
                        <a:pos x="328" y="177"/>
                      </a:cxn>
                      <a:cxn ang="0">
                        <a:pos x="297" y="196"/>
                      </a:cxn>
                      <a:cxn ang="0">
                        <a:pos x="266" y="207"/>
                      </a:cxn>
                      <a:cxn ang="0">
                        <a:pos x="218" y="214"/>
                      </a:cxn>
                      <a:cxn ang="0">
                        <a:pos x="168" y="212"/>
                      </a:cxn>
                      <a:cxn ang="0">
                        <a:pos x="128" y="206"/>
                      </a:cxn>
                      <a:cxn ang="0">
                        <a:pos x="100" y="191"/>
                      </a:cxn>
                      <a:cxn ang="0">
                        <a:pos x="73" y="181"/>
                      </a:cxn>
                      <a:cxn ang="0">
                        <a:pos x="56" y="173"/>
                      </a:cxn>
                      <a:cxn ang="0">
                        <a:pos x="35" y="161"/>
                      </a:cxn>
                      <a:cxn ang="0">
                        <a:pos x="20" y="148"/>
                      </a:cxn>
                      <a:cxn ang="0">
                        <a:pos x="6" y="137"/>
                      </a:cxn>
                      <a:cxn ang="0">
                        <a:pos x="12" y="119"/>
                      </a:cxn>
                      <a:cxn ang="0">
                        <a:pos x="25" y="118"/>
                      </a:cxn>
                      <a:cxn ang="0">
                        <a:pos x="43" y="113"/>
                      </a:cxn>
                      <a:cxn ang="0">
                        <a:pos x="61" y="112"/>
                      </a:cxn>
                      <a:cxn ang="0">
                        <a:pos x="82" y="112"/>
                      </a:cxn>
                      <a:cxn ang="0">
                        <a:pos x="97" y="113"/>
                      </a:cxn>
                      <a:cxn ang="0">
                        <a:pos x="108" y="114"/>
                      </a:cxn>
                      <a:cxn ang="0">
                        <a:pos x="128" y="110"/>
                      </a:cxn>
                      <a:cxn ang="0">
                        <a:pos x="148" y="110"/>
                      </a:cxn>
                      <a:cxn ang="0">
                        <a:pos x="147" y="101"/>
                      </a:cxn>
                      <a:cxn ang="0">
                        <a:pos x="143" y="91"/>
                      </a:cxn>
                      <a:cxn ang="0">
                        <a:pos x="147" y="80"/>
                      </a:cxn>
                      <a:cxn ang="0">
                        <a:pos x="160" y="62"/>
                      </a:cxn>
                      <a:cxn ang="0">
                        <a:pos x="151" y="55"/>
                      </a:cxn>
                      <a:cxn ang="0">
                        <a:pos x="152" y="42"/>
                      </a:cxn>
                      <a:cxn ang="0">
                        <a:pos x="162" y="26"/>
                      </a:cxn>
                      <a:cxn ang="0">
                        <a:pos x="171" y="18"/>
                      </a:cxn>
                      <a:cxn ang="0">
                        <a:pos x="182" y="6"/>
                      </a:cxn>
                      <a:cxn ang="0">
                        <a:pos x="195" y="1"/>
                      </a:cxn>
                      <a:cxn ang="0">
                        <a:pos x="207" y="1"/>
                      </a:cxn>
                    </a:cxnLst>
                    <a:rect l="0" t="0" r="0" b="0"/>
                    <a:pathLst>
                      <a:path w="390" h="215">
                        <a:moveTo>
                          <a:pt x="212" y="17"/>
                        </a:moveTo>
                        <a:lnTo>
                          <a:pt x="190" y="28"/>
                        </a:lnTo>
                        <a:lnTo>
                          <a:pt x="186" y="36"/>
                        </a:lnTo>
                        <a:lnTo>
                          <a:pt x="177" y="41"/>
                        </a:lnTo>
                        <a:lnTo>
                          <a:pt x="173" y="42"/>
                        </a:lnTo>
                        <a:lnTo>
                          <a:pt x="166" y="46"/>
                        </a:lnTo>
                        <a:lnTo>
                          <a:pt x="175" y="57"/>
                        </a:lnTo>
                        <a:lnTo>
                          <a:pt x="178" y="62"/>
                        </a:lnTo>
                        <a:lnTo>
                          <a:pt x="178" y="73"/>
                        </a:lnTo>
                        <a:lnTo>
                          <a:pt x="196" y="95"/>
                        </a:lnTo>
                        <a:lnTo>
                          <a:pt x="196" y="109"/>
                        </a:lnTo>
                        <a:lnTo>
                          <a:pt x="193" y="122"/>
                        </a:lnTo>
                        <a:lnTo>
                          <a:pt x="171" y="143"/>
                        </a:lnTo>
                        <a:lnTo>
                          <a:pt x="163" y="151"/>
                        </a:lnTo>
                        <a:lnTo>
                          <a:pt x="152" y="154"/>
                        </a:lnTo>
                        <a:lnTo>
                          <a:pt x="136" y="152"/>
                        </a:lnTo>
                        <a:lnTo>
                          <a:pt x="132" y="148"/>
                        </a:lnTo>
                        <a:lnTo>
                          <a:pt x="118" y="151"/>
                        </a:lnTo>
                        <a:lnTo>
                          <a:pt x="123" y="154"/>
                        </a:lnTo>
                        <a:lnTo>
                          <a:pt x="123" y="162"/>
                        </a:lnTo>
                        <a:lnTo>
                          <a:pt x="131" y="169"/>
                        </a:lnTo>
                        <a:lnTo>
                          <a:pt x="136" y="168"/>
                        </a:lnTo>
                        <a:lnTo>
                          <a:pt x="152" y="173"/>
                        </a:lnTo>
                        <a:lnTo>
                          <a:pt x="186" y="173"/>
                        </a:lnTo>
                        <a:lnTo>
                          <a:pt x="191" y="177"/>
                        </a:lnTo>
                        <a:lnTo>
                          <a:pt x="246" y="173"/>
                        </a:lnTo>
                        <a:lnTo>
                          <a:pt x="271" y="164"/>
                        </a:lnTo>
                        <a:lnTo>
                          <a:pt x="286" y="159"/>
                        </a:lnTo>
                        <a:lnTo>
                          <a:pt x="301" y="152"/>
                        </a:lnTo>
                        <a:lnTo>
                          <a:pt x="306" y="147"/>
                        </a:lnTo>
                        <a:lnTo>
                          <a:pt x="311" y="143"/>
                        </a:lnTo>
                        <a:lnTo>
                          <a:pt x="322" y="138"/>
                        </a:lnTo>
                        <a:lnTo>
                          <a:pt x="333" y="129"/>
                        </a:lnTo>
                        <a:lnTo>
                          <a:pt x="351" y="125"/>
                        </a:lnTo>
                        <a:lnTo>
                          <a:pt x="389" y="105"/>
                        </a:lnTo>
                        <a:lnTo>
                          <a:pt x="385" y="122"/>
                        </a:lnTo>
                        <a:lnTo>
                          <a:pt x="377" y="133"/>
                        </a:lnTo>
                        <a:lnTo>
                          <a:pt x="370" y="144"/>
                        </a:lnTo>
                        <a:lnTo>
                          <a:pt x="362" y="153"/>
                        </a:lnTo>
                        <a:lnTo>
                          <a:pt x="350" y="162"/>
                        </a:lnTo>
                        <a:lnTo>
                          <a:pt x="338" y="169"/>
                        </a:lnTo>
                        <a:lnTo>
                          <a:pt x="328" y="177"/>
                        </a:lnTo>
                        <a:lnTo>
                          <a:pt x="315" y="186"/>
                        </a:lnTo>
                        <a:lnTo>
                          <a:pt x="297" y="196"/>
                        </a:lnTo>
                        <a:lnTo>
                          <a:pt x="282" y="203"/>
                        </a:lnTo>
                        <a:lnTo>
                          <a:pt x="266" y="207"/>
                        </a:lnTo>
                        <a:lnTo>
                          <a:pt x="243" y="211"/>
                        </a:lnTo>
                        <a:lnTo>
                          <a:pt x="218" y="214"/>
                        </a:lnTo>
                        <a:lnTo>
                          <a:pt x="195" y="214"/>
                        </a:lnTo>
                        <a:lnTo>
                          <a:pt x="168" y="212"/>
                        </a:lnTo>
                        <a:lnTo>
                          <a:pt x="151" y="210"/>
                        </a:lnTo>
                        <a:lnTo>
                          <a:pt x="128" y="206"/>
                        </a:lnTo>
                        <a:lnTo>
                          <a:pt x="115" y="201"/>
                        </a:lnTo>
                        <a:lnTo>
                          <a:pt x="100" y="191"/>
                        </a:lnTo>
                        <a:lnTo>
                          <a:pt x="83" y="186"/>
                        </a:lnTo>
                        <a:lnTo>
                          <a:pt x="73" y="181"/>
                        </a:lnTo>
                        <a:lnTo>
                          <a:pt x="63" y="176"/>
                        </a:lnTo>
                        <a:lnTo>
                          <a:pt x="56" y="173"/>
                        </a:lnTo>
                        <a:lnTo>
                          <a:pt x="43" y="167"/>
                        </a:lnTo>
                        <a:lnTo>
                          <a:pt x="35" y="161"/>
                        </a:lnTo>
                        <a:lnTo>
                          <a:pt x="26" y="156"/>
                        </a:lnTo>
                        <a:lnTo>
                          <a:pt x="20" y="148"/>
                        </a:lnTo>
                        <a:lnTo>
                          <a:pt x="12" y="142"/>
                        </a:lnTo>
                        <a:lnTo>
                          <a:pt x="6" y="137"/>
                        </a:lnTo>
                        <a:lnTo>
                          <a:pt x="0" y="130"/>
                        </a:lnTo>
                        <a:lnTo>
                          <a:pt x="12" y="119"/>
                        </a:lnTo>
                        <a:lnTo>
                          <a:pt x="20" y="118"/>
                        </a:lnTo>
                        <a:lnTo>
                          <a:pt x="25" y="118"/>
                        </a:lnTo>
                        <a:lnTo>
                          <a:pt x="33" y="117"/>
                        </a:lnTo>
                        <a:lnTo>
                          <a:pt x="43" y="113"/>
                        </a:lnTo>
                        <a:lnTo>
                          <a:pt x="51" y="114"/>
                        </a:lnTo>
                        <a:lnTo>
                          <a:pt x="61" y="112"/>
                        </a:lnTo>
                        <a:lnTo>
                          <a:pt x="73" y="110"/>
                        </a:lnTo>
                        <a:lnTo>
                          <a:pt x="82" y="112"/>
                        </a:lnTo>
                        <a:lnTo>
                          <a:pt x="90" y="113"/>
                        </a:lnTo>
                        <a:lnTo>
                          <a:pt x="97" y="113"/>
                        </a:lnTo>
                        <a:lnTo>
                          <a:pt x="101" y="114"/>
                        </a:lnTo>
                        <a:lnTo>
                          <a:pt x="108" y="114"/>
                        </a:lnTo>
                        <a:lnTo>
                          <a:pt x="112" y="113"/>
                        </a:lnTo>
                        <a:lnTo>
                          <a:pt x="128" y="110"/>
                        </a:lnTo>
                        <a:lnTo>
                          <a:pt x="141" y="109"/>
                        </a:lnTo>
                        <a:lnTo>
                          <a:pt x="148" y="110"/>
                        </a:lnTo>
                        <a:lnTo>
                          <a:pt x="150" y="107"/>
                        </a:lnTo>
                        <a:lnTo>
                          <a:pt x="147" y="101"/>
                        </a:lnTo>
                        <a:lnTo>
                          <a:pt x="145" y="95"/>
                        </a:lnTo>
                        <a:lnTo>
                          <a:pt x="143" y="91"/>
                        </a:lnTo>
                        <a:lnTo>
                          <a:pt x="141" y="86"/>
                        </a:lnTo>
                        <a:lnTo>
                          <a:pt x="147" y="80"/>
                        </a:lnTo>
                        <a:lnTo>
                          <a:pt x="152" y="74"/>
                        </a:lnTo>
                        <a:lnTo>
                          <a:pt x="160" y="62"/>
                        </a:lnTo>
                        <a:lnTo>
                          <a:pt x="152" y="59"/>
                        </a:lnTo>
                        <a:lnTo>
                          <a:pt x="151" y="55"/>
                        </a:lnTo>
                        <a:lnTo>
                          <a:pt x="147" y="51"/>
                        </a:lnTo>
                        <a:lnTo>
                          <a:pt x="152" y="42"/>
                        </a:lnTo>
                        <a:lnTo>
                          <a:pt x="158" y="35"/>
                        </a:lnTo>
                        <a:lnTo>
                          <a:pt x="162" y="26"/>
                        </a:lnTo>
                        <a:lnTo>
                          <a:pt x="167" y="20"/>
                        </a:lnTo>
                        <a:lnTo>
                          <a:pt x="171" y="18"/>
                        </a:lnTo>
                        <a:lnTo>
                          <a:pt x="177" y="10"/>
                        </a:lnTo>
                        <a:lnTo>
                          <a:pt x="182" y="6"/>
                        </a:lnTo>
                        <a:lnTo>
                          <a:pt x="186" y="6"/>
                        </a:lnTo>
                        <a:lnTo>
                          <a:pt x="195" y="1"/>
                        </a:lnTo>
                        <a:lnTo>
                          <a:pt x="200" y="0"/>
                        </a:lnTo>
                        <a:lnTo>
                          <a:pt x="207" y="1"/>
                        </a:lnTo>
                        <a:lnTo>
                          <a:pt x="212" y="17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anchor="t" compatLnSpc="1"/>
                  <a:lstStyle/>
                  <a:p>
                    <a:endParaRPr lang="en-US"/>
                  </a:p>
                </p:txBody>
              </p:sp>
              <p:sp>
                <p:nvSpPr>
                  <p:cNvPr id="9222" name="Freeform 6"/>
                  <p:cNvSpPr>
                    <a:spLocks/>
                  </p:cNvSpPr>
                  <p:nvPr/>
                </p:nvSpPr>
                <p:spPr bwMode="auto">
                  <a:xfrm>
                    <a:off x="3934" y="1268"/>
                    <a:ext cx="831" cy="714"/>
                  </a:xfrm>
                  <a:custGeom>
                    <a:avLst/>
                    <a:gdLst/>
                    <a:ahLst/>
                    <a:cxnLst>
                      <a:cxn ang="0">
                        <a:pos x="66" y="133"/>
                      </a:cxn>
                      <a:cxn ang="0">
                        <a:pos x="53" y="94"/>
                      </a:cxn>
                      <a:cxn ang="0">
                        <a:pos x="118" y="61"/>
                      </a:cxn>
                      <a:cxn ang="0">
                        <a:pos x="147" y="36"/>
                      </a:cxn>
                      <a:cxn ang="0">
                        <a:pos x="198" y="31"/>
                      </a:cxn>
                      <a:cxn ang="0">
                        <a:pos x="357" y="32"/>
                      </a:cxn>
                      <a:cxn ang="0">
                        <a:pos x="437" y="44"/>
                      </a:cxn>
                      <a:cxn ang="0">
                        <a:pos x="407" y="43"/>
                      </a:cxn>
                      <a:cxn ang="0">
                        <a:pos x="386" y="1"/>
                      </a:cxn>
                      <a:cxn ang="0">
                        <a:pos x="426" y="0"/>
                      </a:cxn>
                      <a:cxn ang="0">
                        <a:pos x="456" y="19"/>
                      </a:cxn>
                      <a:cxn ang="0">
                        <a:pos x="503" y="48"/>
                      </a:cxn>
                      <a:cxn ang="0">
                        <a:pos x="495" y="14"/>
                      </a:cxn>
                      <a:cxn ang="0">
                        <a:pos x="582" y="47"/>
                      </a:cxn>
                      <a:cxn ang="0">
                        <a:pos x="583" y="59"/>
                      </a:cxn>
                      <a:cxn ang="0">
                        <a:pos x="556" y="92"/>
                      </a:cxn>
                      <a:cxn ang="0">
                        <a:pos x="535" y="143"/>
                      </a:cxn>
                      <a:cxn ang="0">
                        <a:pos x="616" y="173"/>
                      </a:cxn>
                      <a:cxn ang="0">
                        <a:pos x="618" y="219"/>
                      </a:cxn>
                      <a:cxn ang="0">
                        <a:pos x="630" y="183"/>
                      </a:cxn>
                      <a:cxn ang="0">
                        <a:pos x="630" y="117"/>
                      </a:cxn>
                      <a:cxn ang="0">
                        <a:pos x="687" y="134"/>
                      </a:cxn>
                      <a:cxn ang="0">
                        <a:pos x="723" y="116"/>
                      </a:cxn>
                      <a:cxn ang="0">
                        <a:pos x="787" y="164"/>
                      </a:cxn>
                      <a:cxn ang="0">
                        <a:pos x="830" y="206"/>
                      </a:cxn>
                      <a:cxn ang="0">
                        <a:pos x="796" y="223"/>
                      </a:cxn>
                      <a:cxn ang="0">
                        <a:pos x="736" y="237"/>
                      </a:cxn>
                      <a:cxn ang="0">
                        <a:pos x="777" y="245"/>
                      </a:cxn>
                      <a:cxn ang="0">
                        <a:pos x="796" y="284"/>
                      </a:cxn>
                      <a:cxn ang="0">
                        <a:pos x="778" y="287"/>
                      </a:cxn>
                      <a:cxn ang="0">
                        <a:pos x="755" y="302"/>
                      </a:cxn>
                      <a:cxn ang="0">
                        <a:pos x="716" y="338"/>
                      </a:cxn>
                      <a:cxn ang="0">
                        <a:pos x="712" y="387"/>
                      </a:cxn>
                      <a:cxn ang="0">
                        <a:pos x="672" y="463"/>
                      </a:cxn>
                      <a:cxn ang="0">
                        <a:pos x="683" y="526"/>
                      </a:cxn>
                      <a:cxn ang="0">
                        <a:pos x="661" y="483"/>
                      </a:cxn>
                      <a:cxn ang="0">
                        <a:pos x="621" y="464"/>
                      </a:cxn>
                      <a:cxn ang="0">
                        <a:pos x="586" y="476"/>
                      </a:cxn>
                      <a:cxn ang="0">
                        <a:pos x="527" y="483"/>
                      </a:cxn>
                      <a:cxn ang="0">
                        <a:pos x="498" y="530"/>
                      </a:cxn>
                      <a:cxn ang="0">
                        <a:pos x="565" y="594"/>
                      </a:cxn>
                      <a:cxn ang="0">
                        <a:pos x="576" y="558"/>
                      </a:cxn>
                      <a:cxn ang="0">
                        <a:pos x="613" y="583"/>
                      </a:cxn>
                      <a:cxn ang="0">
                        <a:pos x="633" y="619"/>
                      </a:cxn>
                      <a:cxn ang="0">
                        <a:pos x="650" y="651"/>
                      </a:cxn>
                      <a:cxn ang="0">
                        <a:pos x="688" y="700"/>
                      </a:cxn>
                      <a:cxn ang="0">
                        <a:pos x="746" y="699"/>
                      </a:cxn>
                      <a:cxn ang="0">
                        <a:pos x="711" y="705"/>
                      </a:cxn>
                      <a:cxn ang="0">
                        <a:pos x="643" y="698"/>
                      </a:cxn>
                      <a:cxn ang="0">
                        <a:pos x="597" y="655"/>
                      </a:cxn>
                      <a:cxn ang="0">
                        <a:pos x="560" y="636"/>
                      </a:cxn>
                      <a:cxn ang="0">
                        <a:pos x="505" y="616"/>
                      </a:cxn>
                      <a:cxn ang="0">
                        <a:pos x="408" y="548"/>
                      </a:cxn>
                      <a:cxn ang="0">
                        <a:pos x="328" y="447"/>
                      </a:cxn>
                      <a:cxn ang="0">
                        <a:pos x="356" y="538"/>
                      </a:cxn>
                      <a:cxn ang="0">
                        <a:pos x="305" y="475"/>
                      </a:cxn>
                      <a:cxn ang="0">
                        <a:pos x="257" y="353"/>
                      </a:cxn>
                      <a:cxn ang="0">
                        <a:pos x="262" y="260"/>
                      </a:cxn>
                      <a:cxn ang="0">
                        <a:pos x="246" y="192"/>
                      </a:cxn>
                      <a:cxn ang="0">
                        <a:pos x="232" y="152"/>
                      </a:cxn>
                      <a:cxn ang="0">
                        <a:pos x="200" y="127"/>
                      </a:cxn>
                      <a:cxn ang="0">
                        <a:pos x="132" y="133"/>
                      </a:cxn>
                      <a:cxn ang="0">
                        <a:pos x="81" y="159"/>
                      </a:cxn>
                    </a:cxnLst>
                    <a:rect l="0" t="0" r="0" b="0"/>
                    <a:pathLst>
                      <a:path w="831" h="714">
                        <a:moveTo>
                          <a:pt x="0" y="183"/>
                        </a:moveTo>
                        <a:lnTo>
                          <a:pt x="40" y="159"/>
                        </a:lnTo>
                        <a:lnTo>
                          <a:pt x="62" y="149"/>
                        </a:lnTo>
                        <a:lnTo>
                          <a:pt x="66" y="133"/>
                        </a:lnTo>
                        <a:lnTo>
                          <a:pt x="48" y="124"/>
                        </a:lnTo>
                        <a:lnTo>
                          <a:pt x="47" y="107"/>
                        </a:lnTo>
                        <a:lnTo>
                          <a:pt x="55" y="102"/>
                        </a:lnTo>
                        <a:lnTo>
                          <a:pt x="53" y="94"/>
                        </a:lnTo>
                        <a:lnTo>
                          <a:pt x="83" y="92"/>
                        </a:lnTo>
                        <a:lnTo>
                          <a:pt x="92" y="77"/>
                        </a:lnTo>
                        <a:lnTo>
                          <a:pt x="93" y="64"/>
                        </a:lnTo>
                        <a:lnTo>
                          <a:pt x="118" y="61"/>
                        </a:lnTo>
                        <a:lnTo>
                          <a:pt x="121" y="48"/>
                        </a:lnTo>
                        <a:lnTo>
                          <a:pt x="97" y="44"/>
                        </a:lnTo>
                        <a:lnTo>
                          <a:pt x="108" y="36"/>
                        </a:lnTo>
                        <a:lnTo>
                          <a:pt x="147" y="36"/>
                        </a:lnTo>
                        <a:lnTo>
                          <a:pt x="160" y="26"/>
                        </a:lnTo>
                        <a:lnTo>
                          <a:pt x="176" y="24"/>
                        </a:lnTo>
                        <a:lnTo>
                          <a:pt x="186" y="14"/>
                        </a:lnTo>
                        <a:lnTo>
                          <a:pt x="198" y="31"/>
                        </a:lnTo>
                        <a:lnTo>
                          <a:pt x="248" y="28"/>
                        </a:lnTo>
                        <a:lnTo>
                          <a:pt x="271" y="43"/>
                        </a:lnTo>
                        <a:lnTo>
                          <a:pt x="346" y="39"/>
                        </a:lnTo>
                        <a:lnTo>
                          <a:pt x="357" y="32"/>
                        </a:lnTo>
                        <a:lnTo>
                          <a:pt x="385" y="44"/>
                        </a:lnTo>
                        <a:lnTo>
                          <a:pt x="415" y="56"/>
                        </a:lnTo>
                        <a:lnTo>
                          <a:pt x="428" y="51"/>
                        </a:lnTo>
                        <a:lnTo>
                          <a:pt x="437" y="44"/>
                        </a:lnTo>
                        <a:lnTo>
                          <a:pt x="461" y="48"/>
                        </a:lnTo>
                        <a:lnTo>
                          <a:pt x="445" y="39"/>
                        </a:lnTo>
                        <a:lnTo>
                          <a:pt x="430" y="41"/>
                        </a:lnTo>
                        <a:lnTo>
                          <a:pt x="407" y="43"/>
                        </a:lnTo>
                        <a:lnTo>
                          <a:pt x="395" y="31"/>
                        </a:lnTo>
                        <a:lnTo>
                          <a:pt x="382" y="24"/>
                        </a:lnTo>
                        <a:lnTo>
                          <a:pt x="382" y="12"/>
                        </a:lnTo>
                        <a:lnTo>
                          <a:pt x="386" y="1"/>
                        </a:lnTo>
                        <a:lnTo>
                          <a:pt x="396" y="0"/>
                        </a:lnTo>
                        <a:lnTo>
                          <a:pt x="411" y="9"/>
                        </a:lnTo>
                        <a:lnTo>
                          <a:pt x="415" y="4"/>
                        </a:lnTo>
                        <a:lnTo>
                          <a:pt x="426" y="0"/>
                        </a:lnTo>
                        <a:lnTo>
                          <a:pt x="440" y="7"/>
                        </a:lnTo>
                        <a:lnTo>
                          <a:pt x="447" y="1"/>
                        </a:lnTo>
                        <a:lnTo>
                          <a:pt x="455" y="11"/>
                        </a:lnTo>
                        <a:lnTo>
                          <a:pt x="456" y="19"/>
                        </a:lnTo>
                        <a:lnTo>
                          <a:pt x="477" y="28"/>
                        </a:lnTo>
                        <a:lnTo>
                          <a:pt x="470" y="36"/>
                        </a:lnTo>
                        <a:lnTo>
                          <a:pt x="470" y="46"/>
                        </a:lnTo>
                        <a:lnTo>
                          <a:pt x="503" y="48"/>
                        </a:lnTo>
                        <a:lnTo>
                          <a:pt x="512" y="36"/>
                        </a:lnTo>
                        <a:lnTo>
                          <a:pt x="506" y="29"/>
                        </a:lnTo>
                        <a:lnTo>
                          <a:pt x="491" y="31"/>
                        </a:lnTo>
                        <a:lnTo>
                          <a:pt x="495" y="14"/>
                        </a:lnTo>
                        <a:lnTo>
                          <a:pt x="525" y="24"/>
                        </a:lnTo>
                        <a:lnTo>
                          <a:pt x="532" y="34"/>
                        </a:lnTo>
                        <a:lnTo>
                          <a:pt x="557" y="34"/>
                        </a:lnTo>
                        <a:lnTo>
                          <a:pt x="582" y="47"/>
                        </a:lnTo>
                        <a:lnTo>
                          <a:pt x="596" y="44"/>
                        </a:lnTo>
                        <a:lnTo>
                          <a:pt x="610" y="56"/>
                        </a:lnTo>
                        <a:lnTo>
                          <a:pt x="596" y="71"/>
                        </a:lnTo>
                        <a:lnTo>
                          <a:pt x="583" y="59"/>
                        </a:lnTo>
                        <a:lnTo>
                          <a:pt x="576" y="63"/>
                        </a:lnTo>
                        <a:lnTo>
                          <a:pt x="565" y="72"/>
                        </a:lnTo>
                        <a:lnTo>
                          <a:pt x="547" y="79"/>
                        </a:lnTo>
                        <a:lnTo>
                          <a:pt x="556" y="92"/>
                        </a:lnTo>
                        <a:lnTo>
                          <a:pt x="541" y="93"/>
                        </a:lnTo>
                        <a:lnTo>
                          <a:pt x="527" y="108"/>
                        </a:lnTo>
                        <a:lnTo>
                          <a:pt x="515" y="127"/>
                        </a:lnTo>
                        <a:lnTo>
                          <a:pt x="535" y="143"/>
                        </a:lnTo>
                        <a:lnTo>
                          <a:pt x="550" y="163"/>
                        </a:lnTo>
                        <a:lnTo>
                          <a:pt x="578" y="166"/>
                        </a:lnTo>
                        <a:lnTo>
                          <a:pt x="605" y="163"/>
                        </a:lnTo>
                        <a:lnTo>
                          <a:pt x="616" y="173"/>
                        </a:lnTo>
                        <a:lnTo>
                          <a:pt x="611" y="178"/>
                        </a:lnTo>
                        <a:lnTo>
                          <a:pt x="603" y="188"/>
                        </a:lnTo>
                        <a:lnTo>
                          <a:pt x="615" y="206"/>
                        </a:lnTo>
                        <a:lnTo>
                          <a:pt x="618" y="219"/>
                        </a:lnTo>
                        <a:lnTo>
                          <a:pt x="632" y="226"/>
                        </a:lnTo>
                        <a:lnTo>
                          <a:pt x="651" y="214"/>
                        </a:lnTo>
                        <a:lnTo>
                          <a:pt x="646" y="197"/>
                        </a:lnTo>
                        <a:lnTo>
                          <a:pt x="630" y="183"/>
                        </a:lnTo>
                        <a:lnTo>
                          <a:pt x="648" y="167"/>
                        </a:lnTo>
                        <a:lnTo>
                          <a:pt x="632" y="138"/>
                        </a:lnTo>
                        <a:lnTo>
                          <a:pt x="617" y="127"/>
                        </a:lnTo>
                        <a:lnTo>
                          <a:pt x="630" y="117"/>
                        </a:lnTo>
                        <a:lnTo>
                          <a:pt x="627" y="102"/>
                        </a:lnTo>
                        <a:lnTo>
                          <a:pt x="636" y="93"/>
                        </a:lnTo>
                        <a:lnTo>
                          <a:pt x="651" y="102"/>
                        </a:lnTo>
                        <a:lnTo>
                          <a:pt x="687" y="134"/>
                        </a:lnTo>
                        <a:lnTo>
                          <a:pt x="708" y="139"/>
                        </a:lnTo>
                        <a:lnTo>
                          <a:pt x="715" y="131"/>
                        </a:lnTo>
                        <a:lnTo>
                          <a:pt x="710" y="113"/>
                        </a:lnTo>
                        <a:lnTo>
                          <a:pt x="723" y="116"/>
                        </a:lnTo>
                        <a:lnTo>
                          <a:pt x="745" y="136"/>
                        </a:lnTo>
                        <a:lnTo>
                          <a:pt x="748" y="148"/>
                        </a:lnTo>
                        <a:lnTo>
                          <a:pt x="761" y="156"/>
                        </a:lnTo>
                        <a:lnTo>
                          <a:pt x="787" y="164"/>
                        </a:lnTo>
                        <a:lnTo>
                          <a:pt x="800" y="181"/>
                        </a:lnTo>
                        <a:lnTo>
                          <a:pt x="818" y="192"/>
                        </a:lnTo>
                        <a:lnTo>
                          <a:pt x="828" y="196"/>
                        </a:lnTo>
                        <a:lnTo>
                          <a:pt x="830" y="206"/>
                        </a:lnTo>
                        <a:lnTo>
                          <a:pt x="815" y="213"/>
                        </a:lnTo>
                        <a:lnTo>
                          <a:pt x="806" y="204"/>
                        </a:lnTo>
                        <a:lnTo>
                          <a:pt x="798" y="206"/>
                        </a:lnTo>
                        <a:lnTo>
                          <a:pt x="796" y="223"/>
                        </a:lnTo>
                        <a:lnTo>
                          <a:pt x="782" y="227"/>
                        </a:lnTo>
                        <a:lnTo>
                          <a:pt x="768" y="218"/>
                        </a:lnTo>
                        <a:lnTo>
                          <a:pt x="740" y="218"/>
                        </a:lnTo>
                        <a:lnTo>
                          <a:pt x="736" y="237"/>
                        </a:lnTo>
                        <a:lnTo>
                          <a:pt x="743" y="248"/>
                        </a:lnTo>
                        <a:lnTo>
                          <a:pt x="755" y="242"/>
                        </a:lnTo>
                        <a:lnTo>
                          <a:pt x="766" y="239"/>
                        </a:lnTo>
                        <a:lnTo>
                          <a:pt x="777" y="245"/>
                        </a:lnTo>
                        <a:lnTo>
                          <a:pt x="762" y="259"/>
                        </a:lnTo>
                        <a:lnTo>
                          <a:pt x="777" y="273"/>
                        </a:lnTo>
                        <a:lnTo>
                          <a:pt x="798" y="277"/>
                        </a:lnTo>
                        <a:lnTo>
                          <a:pt x="796" y="284"/>
                        </a:lnTo>
                        <a:lnTo>
                          <a:pt x="788" y="285"/>
                        </a:lnTo>
                        <a:lnTo>
                          <a:pt x="768" y="328"/>
                        </a:lnTo>
                        <a:lnTo>
                          <a:pt x="770" y="300"/>
                        </a:lnTo>
                        <a:lnTo>
                          <a:pt x="778" y="287"/>
                        </a:lnTo>
                        <a:lnTo>
                          <a:pt x="768" y="280"/>
                        </a:lnTo>
                        <a:lnTo>
                          <a:pt x="757" y="289"/>
                        </a:lnTo>
                        <a:lnTo>
                          <a:pt x="763" y="297"/>
                        </a:lnTo>
                        <a:lnTo>
                          <a:pt x="755" y="302"/>
                        </a:lnTo>
                        <a:lnTo>
                          <a:pt x="746" y="308"/>
                        </a:lnTo>
                        <a:lnTo>
                          <a:pt x="747" y="327"/>
                        </a:lnTo>
                        <a:lnTo>
                          <a:pt x="735" y="334"/>
                        </a:lnTo>
                        <a:lnTo>
                          <a:pt x="716" y="338"/>
                        </a:lnTo>
                        <a:lnTo>
                          <a:pt x="723" y="348"/>
                        </a:lnTo>
                        <a:lnTo>
                          <a:pt x="716" y="359"/>
                        </a:lnTo>
                        <a:lnTo>
                          <a:pt x="723" y="368"/>
                        </a:lnTo>
                        <a:lnTo>
                          <a:pt x="712" y="387"/>
                        </a:lnTo>
                        <a:lnTo>
                          <a:pt x="708" y="405"/>
                        </a:lnTo>
                        <a:lnTo>
                          <a:pt x="693" y="415"/>
                        </a:lnTo>
                        <a:lnTo>
                          <a:pt x="675" y="443"/>
                        </a:lnTo>
                        <a:lnTo>
                          <a:pt x="672" y="463"/>
                        </a:lnTo>
                        <a:lnTo>
                          <a:pt x="678" y="478"/>
                        </a:lnTo>
                        <a:lnTo>
                          <a:pt x="687" y="496"/>
                        </a:lnTo>
                        <a:lnTo>
                          <a:pt x="692" y="516"/>
                        </a:lnTo>
                        <a:lnTo>
                          <a:pt x="683" y="526"/>
                        </a:lnTo>
                        <a:lnTo>
                          <a:pt x="672" y="519"/>
                        </a:lnTo>
                        <a:lnTo>
                          <a:pt x="675" y="509"/>
                        </a:lnTo>
                        <a:lnTo>
                          <a:pt x="668" y="486"/>
                        </a:lnTo>
                        <a:lnTo>
                          <a:pt x="661" y="483"/>
                        </a:lnTo>
                        <a:lnTo>
                          <a:pt x="655" y="469"/>
                        </a:lnTo>
                        <a:lnTo>
                          <a:pt x="645" y="469"/>
                        </a:lnTo>
                        <a:lnTo>
                          <a:pt x="633" y="460"/>
                        </a:lnTo>
                        <a:lnTo>
                          <a:pt x="621" y="464"/>
                        </a:lnTo>
                        <a:lnTo>
                          <a:pt x="610" y="458"/>
                        </a:lnTo>
                        <a:lnTo>
                          <a:pt x="596" y="465"/>
                        </a:lnTo>
                        <a:lnTo>
                          <a:pt x="570" y="459"/>
                        </a:lnTo>
                        <a:lnTo>
                          <a:pt x="586" y="476"/>
                        </a:lnTo>
                        <a:lnTo>
                          <a:pt x="565" y="475"/>
                        </a:lnTo>
                        <a:lnTo>
                          <a:pt x="550" y="463"/>
                        </a:lnTo>
                        <a:lnTo>
                          <a:pt x="523" y="463"/>
                        </a:lnTo>
                        <a:lnTo>
                          <a:pt x="527" y="483"/>
                        </a:lnTo>
                        <a:lnTo>
                          <a:pt x="508" y="476"/>
                        </a:lnTo>
                        <a:lnTo>
                          <a:pt x="498" y="496"/>
                        </a:lnTo>
                        <a:lnTo>
                          <a:pt x="506" y="505"/>
                        </a:lnTo>
                        <a:lnTo>
                          <a:pt x="498" y="530"/>
                        </a:lnTo>
                        <a:lnTo>
                          <a:pt x="507" y="558"/>
                        </a:lnTo>
                        <a:lnTo>
                          <a:pt x="517" y="576"/>
                        </a:lnTo>
                        <a:lnTo>
                          <a:pt x="528" y="595"/>
                        </a:lnTo>
                        <a:lnTo>
                          <a:pt x="565" y="594"/>
                        </a:lnTo>
                        <a:lnTo>
                          <a:pt x="580" y="590"/>
                        </a:lnTo>
                        <a:lnTo>
                          <a:pt x="582" y="576"/>
                        </a:lnTo>
                        <a:lnTo>
                          <a:pt x="575" y="566"/>
                        </a:lnTo>
                        <a:lnTo>
                          <a:pt x="576" y="558"/>
                        </a:lnTo>
                        <a:lnTo>
                          <a:pt x="598" y="560"/>
                        </a:lnTo>
                        <a:lnTo>
                          <a:pt x="620" y="555"/>
                        </a:lnTo>
                        <a:lnTo>
                          <a:pt x="620" y="566"/>
                        </a:lnTo>
                        <a:lnTo>
                          <a:pt x="613" y="583"/>
                        </a:lnTo>
                        <a:lnTo>
                          <a:pt x="603" y="596"/>
                        </a:lnTo>
                        <a:lnTo>
                          <a:pt x="601" y="614"/>
                        </a:lnTo>
                        <a:lnTo>
                          <a:pt x="615" y="621"/>
                        </a:lnTo>
                        <a:lnTo>
                          <a:pt x="633" y="619"/>
                        </a:lnTo>
                        <a:lnTo>
                          <a:pt x="645" y="625"/>
                        </a:lnTo>
                        <a:lnTo>
                          <a:pt x="655" y="623"/>
                        </a:lnTo>
                        <a:lnTo>
                          <a:pt x="660" y="634"/>
                        </a:lnTo>
                        <a:lnTo>
                          <a:pt x="650" y="651"/>
                        </a:lnTo>
                        <a:lnTo>
                          <a:pt x="658" y="663"/>
                        </a:lnTo>
                        <a:lnTo>
                          <a:pt x="660" y="683"/>
                        </a:lnTo>
                        <a:lnTo>
                          <a:pt x="672" y="696"/>
                        </a:lnTo>
                        <a:lnTo>
                          <a:pt x="688" y="700"/>
                        </a:lnTo>
                        <a:lnTo>
                          <a:pt x="700" y="696"/>
                        </a:lnTo>
                        <a:lnTo>
                          <a:pt x="705" y="698"/>
                        </a:lnTo>
                        <a:lnTo>
                          <a:pt x="727" y="698"/>
                        </a:lnTo>
                        <a:lnTo>
                          <a:pt x="746" y="699"/>
                        </a:lnTo>
                        <a:lnTo>
                          <a:pt x="751" y="690"/>
                        </a:lnTo>
                        <a:lnTo>
                          <a:pt x="735" y="705"/>
                        </a:lnTo>
                        <a:lnTo>
                          <a:pt x="723" y="704"/>
                        </a:lnTo>
                        <a:lnTo>
                          <a:pt x="711" y="705"/>
                        </a:lnTo>
                        <a:lnTo>
                          <a:pt x="688" y="713"/>
                        </a:lnTo>
                        <a:lnTo>
                          <a:pt x="670" y="703"/>
                        </a:lnTo>
                        <a:lnTo>
                          <a:pt x="651" y="696"/>
                        </a:lnTo>
                        <a:lnTo>
                          <a:pt x="643" y="698"/>
                        </a:lnTo>
                        <a:lnTo>
                          <a:pt x="645" y="689"/>
                        </a:lnTo>
                        <a:lnTo>
                          <a:pt x="643" y="675"/>
                        </a:lnTo>
                        <a:lnTo>
                          <a:pt x="628" y="663"/>
                        </a:lnTo>
                        <a:lnTo>
                          <a:pt x="597" y="655"/>
                        </a:lnTo>
                        <a:lnTo>
                          <a:pt x="591" y="648"/>
                        </a:lnTo>
                        <a:lnTo>
                          <a:pt x="582" y="649"/>
                        </a:lnTo>
                        <a:lnTo>
                          <a:pt x="573" y="643"/>
                        </a:lnTo>
                        <a:lnTo>
                          <a:pt x="560" y="636"/>
                        </a:lnTo>
                        <a:lnTo>
                          <a:pt x="545" y="619"/>
                        </a:lnTo>
                        <a:lnTo>
                          <a:pt x="526" y="614"/>
                        </a:lnTo>
                        <a:lnTo>
                          <a:pt x="516" y="625"/>
                        </a:lnTo>
                        <a:lnTo>
                          <a:pt x="505" y="616"/>
                        </a:lnTo>
                        <a:lnTo>
                          <a:pt x="491" y="616"/>
                        </a:lnTo>
                        <a:lnTo>
                          <a:pt x="462" y="610"/>
                        </a:lnTo>
                        <a:lnTo>
                          <a:pt x="412" y="579"/>
                        </a:lnTo>
                        <a:lnTo>
                          <a:pt x="408" y="548"/>
                        </a:lnTo>
                        <a:lnTo>
                          <a:pt x="402" y="535"/>
                        </a:lnTo>
                        <a:lnTo>
                          <a:pt x="393" y="526"/>
                        </a:lnTo>
                        <a:lnTo>
                          <a:pt x="382" y="508"/>
                        </a:lnTo>
                        <a:lnTo>
                          <a:pt x="328" y="447"/>
                        </a:lnTo>
                        <a:lnTo>
                          <a:pt x="328" y="470"/>
                        </a:lnTo>
                        <a:lnTo>
                          <a:pt x="362" y="510"/>
                        </a:lnTo>
                        <a:lnTo>
                          <a:pt x="376" y="545"/>
                        </a:lnTo>
                        <a:lnTo>
                          <a:pt x="356" y="538"/>
                        </a:lnTo>
                        <a:lnTo>
                          <a:pt x="352" y="516"/>
                        </a:lnTo>
                        <a:lnTo>
                          <a:pt x="325" y="504"/>
                        </a:lnTo>
                        <a:lnTo>
                          <a:pt x="341" y="496"/>
                        </a:lnTo>
                        <a:lnTo>
                          <a:pt x="305" y="475"/>
                        </a:lnTo>
                        <a:lnTo>
                          <a:pt x="318" y="463"/>
                        </a:lnTo>
                        <a:lnTo>
                          <a:pt x="306" y="437"/>
                        </a:lnTo>
                        <a:lnTo>
                          <a:pt x="262" y="383"/>
                        </a:lnTo>
                        <a:lnTo>
                          <a:pt x="257" y="353"/>
                        </a:lnTo>
                        <a:lnTo>
                          <a:pt x="260" y="327"/>
                        </a:lnTo>
                        <a:lnTo>
                          <a:pt x="271" y="302"/>
                        </a:lnTo>
                        <a:lnTo>
                          <a:pt x="271" y="277"/>
                        </a:lnTo>
                        <a:lnTo>
                          <a:pt x="262" y="260"/>
                        </a:lnTo>
                        <a:lnTo>
                          <a:pt x="287" y="255"/>
                        </a:lnTo>
                        <a:lnTo>
                          <a:pt x="257" y="226"/>
                        </a:lnTo>
                        <a:lnTo>
                          <a:pt x="258" y="212"/>
                        </a:lnTo>
                        <a:lnTo>
                          <a:pt x="246" y="192"/>
                        </a:lnTo>
                        <a:lnTo>
                          <a:pt x="251" y="181"/>
                        </a:lnTo>
                        <a:lnTo>
                          <a:pt x="242" y="174"/>
                        </a:lnTo>
                        <a:lnTo>
                          <a:pt x="241" y="162"/>
                        </a:lnTo>
                        <a:lnTo>
                          <a:pt x="232" y="152"/>
                        </a:lnTo>
                        <a:lnTo>
                          <a:pt x="242" y="142"/>
                        </a:lnTo>
                        <a:lnTo>
                          <a:pt x="228" y="136"/>
                        </a:lnTo>
                        <a:lnTo>
                          <a:pt x="217" y="146"/>
                        </a:lnTo>
                        <a:lnTo>
                          <a:pt x="200" y="127"/>
                        </a:lnTo>
                        <a:lnTo>
                          <a:pt x="182" y="122"/>
                        </a:lnTo>
                        <a:lnTo>
                          <a:pt x="157" y="122"/>
                        </a:lnTo>
                        <a:lnTo>
                          <a:pt x="140" y="138"/>
                        </a:lnTo>
                        <a:lnTo>
                          <a:pt x="132" y="133"/>
                        </a:lnTo>
                        <a:lnTo>
                          <a:pt x="146" y="112"/>
                        </a:lnTo>
                        <a:lnTo>
                          <a:pt x="133" y="116"/>
                        </a:lnTo>
                        <a:lnTo>
                          <a:pt x="108" y="138"/>
                        </a:lnTo>
                        <a:lnTo>
                          <a:pt x="81" y="159"/>
                        </a:lnTo>
                        <a:lnTo>
                          <a:pt x="57" y="164"/>
                        </a:lnTo>
                        <a:lnTo>
                          <a:pt x="16" y="184"/>
                        </a:lnTo>
                        <a:lnTo>
                          <a:pt x="0" y="183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anchor="t" compatLnSpc="1"/>
                  <a:lstStyle/>
                  <a:p>
                    <a:endParaRPr lang="en-US"/>
                  </a:p>
                </p:txBody>
              </p:sp>
              <p:sp>
                <p:nvSpPr>
                  <p:cNvPr id="9223" name="Freeform 7"/>
                  <p:cNvSpPr>
                    <a:spLocks/>
                  </p:cNvSpPr>
                  <p:nvPr/>
                </p:nvSpPr>
                <p:spPr bwMode="auto">
                  <a:xfrm>
                    <a:off x="4529" y="1200"/>
                    <a:ext cx="282" cy="189"/>
                  </a:xfrm>
                  <a:custGeom>
                    <a:avLst/>
                    <a:gdLst/>
                    <a:ahLst/>
                    <a:cxnLst>
                      <a:cxn ang="0">
                        <a:pos x="0" y="38"/>
                      </a:cxn>
                      <a:cxn ang="0">
                        <a:pos x="6" y="25"/>
                      </a:cxn>
                      <a:cxn ang="0">
                        <a:pos x="6" y="13"/>
                      </a:cxn>
                      <a:cxn ang="0">
                        <a:pos x="16" y="0"/>
                      </a:cxn>
                      <a:cxn ang="0">
                        <a:pos x="67" y="8"/>
                      </a:cxn>
                      <a:cxn ang="0">
                        <a:pos x="154" y="26"/>
                      </a:cxn>
                      <a:cxn ang="0">
                        <a:pos x="188" y="40"/>
                      </a:cxn>
                      <a:cxn ang="0">
                        <a:pos x="234" y="52"/>
                      </a:cxn>
                      <a:cxn ang="0">
                        <a:pos x="258" y="76"/>
                      </a:cxn>
                      <a:cxn ang="0">
                        <a:pos x="281" y="90"/>
                      </a:cxn>
                      <a:cxn ang="0">
                        <a:pos x="272" y="99"/>
                      </a:cxn>
                      <a:cxn ang="0">
                        <a:pos x="272" y="110"/>
                      </a:cxn>
                      <a:cxn ang="0">
                        <a:pos x="263" y="112"/>
                      </a:cxn>
                      <a:cxn ang="0">
                        <a:pos x="256" y="122"/>
                      </a:cxn>
                      <a:cxn ang="0">
                        <a:pos x="263" y="132"/>
                      </a:cxn>
                      <a:cxn ang="0">
                        <a:pos x="262" y="140"/>
                      </a:cxn>
                      <a:cxn ang="0">
                        <a:pos x="252" y="151"/>
                      </a:cxn>
                      <a:cxn ang="0">
                        <a:pos x="254" y="161"/>
                      </a:cxn>
                      <a:cxn ang="0">
                        <a:pos x="269" y="171"/>
                      </a:cxn>
                      <a:cxn ang="0">
                        <a:pos x="271" y="181"/>
                      </a:cxn>
                      <a:cxn ang="0">
                        <a:pos x="267" y="186"/>
                      </a:cxn>
                      <a:cxn ang="0">
                        <a:pos x="251" y="188"/>
                      </a:cxn>
                      <a:cxn ang="0">
                        <a:pos x="239" y="182"/>
                      </a:cxn>
                      <a:cxn ang="0">
                        <a:pos x="227" y="170"/>
                      </a:cxn>
                      <a:cxn ang="0">
                        <a:pos x="222" y="170"/>
                      </a:cxn>
                      <a:cxn ang="0">
                        <a:pos x="216" y="165"/>
                      </a:cxn>
                      <a:cxn ang="0">
                        <a:pos x="209" y="149"/>
                      </a:cxn>
                      <a:cxn ang="0">
                        <a:pos x="202" y="144"/>
                      </a:cxn>
                      <a:cxn ang="0">
                        <a:pos x="184" y="136"/>
                      </a:cxn>
                      <a:cxn ang="0">
                        <a:pos x="171" y="131"/>
                      </a:cxn>
                      <a:cxn ang="0">
                        <a:pos x="151" y="117"/>
                      </a:cxn>
                      <a:cxn ang="0">
                        <a:pos x="142" y="107"/>
                      </a:cxn>
                      <a:cxn ang="0">
                        <a:pos x="143" y="100"/>
                      </a:cxn>
                      <a:cxn ang="0">
                        <a:pos x="152" y="94"/>
                      </a:cxn>
                      <a:cxn ang="0">
                        <a:pos x="144" y="83"/>
                      </a:cxn>
                      <a:cxn ang="0">
                        <a:pos x="137" y="90"/>
                      </a:cxn>
                      <a:cxn ang="0">
                        <a:pos x="123" y="76"/>
                      </a:cxn>
                      <a:cxn ang="0">
                        <a:pos x="121" y="82"/>
                      </a:cxn>
                      <a:cxn ang="0">
                        <a:pos x="109" y="82"/>
                      </a:cxn>
                      <a:cxn ang="0">
                        <a:pos x="107" y="77"/>
                      </a:cxn>
                      <a:cxn ang="0">
                        <a:pos x="107" y="68"/>
                      </a:cxn>
                      <a:cxn ang="0">
                        <a:pos x="102" y="63"/>
                      </a:cxn>
                      <a:cxn ang="0">
                        <a:pos x="94" y="65"/>
                      </a:cxn>
                      <a:cxn ang="0">
                        <a:pos x="84" y="51"/>
                      </a:cxn>
                      <a:cxn ang="0">
                        <a:pos x="77" y="50"/>
                      </a:cxn>
                      <a:cxn ang="0">
                        <a:pos x="66" y="43"/>
                      </a:cxn>
                      <a:cxn ang="0">
                        <a:pos x="41" y="45"/>
                      </a:cxn>
                      <a:cxn ang="0">
                        <a:pos x="17" y="43"/>
                      </a:cxn>
                      <a:cxn ang="0">
                        <a:pos x="0" y="38"/>
                      </a:cxn>
                    </a:cxnLst>
                    <a:rect l="0" t="0" r="0" b="0"/>
                    <a:pathLst>
                      <a:path w="282" h="189">
                        <a:moveTo>
                          <a:pt x="0" y="38"/>
                        </a:moveTo>
                        <a:lnTo>
                          <a:pt x="6" y="25"/>
                        </a:lnTo>
                        <a:lnTo>
                          <a:pt x="6" y="13"/>
                        </a:lnTo>
                        <a:lnTo>
                          <a:pt x="16" y="0"/>
                        </a:lnTo>
                        <a:lnTo>
                          <a:pt x="67" y="8"/>
                        </a:lnTo>
                        <a:lnTo>
                          <a:pt x="154" y="26"/>
                        </a:lnTo>
                        <a:lnTo>
                          <a:pt x="188" y="40"/>
                        </a:lnTo>
                        <a:lnTo>
                          <a:pt x="234" y="52"/>
                        </a:lnTo>
                        <a:lnTo>
                          <a:pt x="258" y="76"/>
                        </a:lnTo>
                        <a:lnTo>
                          <a:pt x="281" y="90"/>
                        </a:lnTo>
                        <a:lnTo>
                          <a:pt x="272" y="99"/>
                        </a:lnTo>
                        <a:lnTo>
                          <a:pt x="272" y="110"/>
                        </a:lnTo>
                        <a:lnTo>
                          <a:pt x="263" y="112"/>
                        </a:lnTo>
                        <a:lnTo>
                          <a:pt x="256" y="122"/>
                        </a:lnTo>
                        <a:lnTo>
                          <a:pt x="263" y="132"/>
                        </a:lnTo>
                        <a:lnTo>
                          <a:pt x="262" y="140"/>
                        </a:lnTo>
                        <a:lnTo>
                          <a:pt x="252" y="151"/>
                        </a:lnTo>
                        <a:lnTo>
                          <a:pt x="254" y="161"/>
                        </a:lnTo>
                        <a:lnTo>
                          <a:pt x="269" y="171"/>
                        </a:lnTo>
                        <a:lnTo>
                          <a:pt x="271" y="181"/>
                        </a:lnTo>
                        <a:lnTo>
                          <a:pt x="267" y="186"/>
                        </a:lnTo>
                        <a:lnTo>
                          <a:pt x="251" y="188"/>
                        </a:lnTo>
                        <a:lnTo>
                          <a:pt x="239" y="182"/>
                        </a:lnTo>
                        <a:lnTo>
                          <a:pt x="227" y="170"/>
                        </a:lnTo>
                        <a:lnTo>
                          <a:pt x="222" y="170"/>
                        </a:lnTo>
                        <a:lnTo>
                          <a:pt x="216" y="165"/>
                        </a:lnTo>
                        <a:lnTo>
                          <a:pt x="209" y="149"/>
                        </a:lnTo>
                        <a:lnTo>
                          <a:pt x="202" y="144"/>
                        </a:lnTo>
                        <a:lnTo>
                          <a:pt x="184" y="136"/>
                        </a:lnTo>
                        <a:lnTo>
                          <a:pt x="171" y="131"/>
                        </a:lnTo>
                        <a:lnTo>
                          <a:pt x="151" y="117"/>
                        </a:lnTo>
                        <a:lnTo>
                          <a:pt x="142" y="107"/>
                        </a:lnTo>
                        <a:lnTo>
                          <a:pt x="143" y="100"/>
                        </a:lnTo>
                        <a:lnTo>
                          <a:pt x="152" y="94"/>
                        </a:lnTo>
                        <a:lnTo>
                          <a:pt x="144" y="83"/>
                        </a:lnTo>
                        <a:lnTo>
                          <a:pt x="137" y="90"/>
                        </a:lnTo>
                        <a:lnTo>
                          <a:pt x="123" y="76"/>
                        </a:lnTo>
                        <a:lnTo>
                          <a:pt x="121" y="82"/>
                        </a:lnTo>
                        <a:lnTo>
                          <a:pt x="109" y="82"/>
                        </a:lnTo>
                        <a:lnTo>
                          <a:pt x="107" y="77"/>
                        </a:lnTo>
                        <a:lnTo>
                          <a:pt x="107" y="68"/>
                        </a:lnTo>
                        <a:lnTo>
                          <a:pt x="102" y="63"/>
                        </a:lnTo>
                        <a:lnTo>
                          <a:pt x="94" y="65"/>
                        </a:lnTo>
                        <a:lnTo>
                          <a:pt x="84" y="51"/>
                        </a:lnTo>
                        <a:lnTo>
                          <a:pt x="77" y="50"/>
                        </a:lnTo>
                        <a:lnTo>
                          <a:pt x="66" y="43"/>
                        </a:lnTo>
                        <a:lnTo>
                          <a:pt x="41" y="45"/>
                        </a:lnTo>
                        <a:lnTo>
                          <a:pt x="17" y="43"/>
                        </a:lnTo>
                        <a:lnTo>
                          <a:pt x="0" y="38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anchor="t" compatLnSpc="1"/>
                  <a:lstStyle/>
                  <a:p>
                    <a:endParaRPr lang="en-US"/>
                  </a:p>
                </p:txBody>
              </p:sp>
              <p:sp>
                <p:nvSpPr>
                  <p:cNvPr id="9224" name="Freeform 8"/>
                  <p:cNvSpPr>
                    <a:spLocks/>
                  </p:cNvSpPr>
                  <p:nvPr/>
                </p:nvSpPr>
                <p:spPr bwMode="auto">
                  <a:xfrm>
                    <a:off x="4469" y="1266"/>
                    <a:ext cx="183" cy="99"/>
                  </a:xfrm>
                  <a:custGeom>
                    <a:avLst/>
                    <a:gdLst/>
                    <a:ahLst/>
                    <a:cxnLst>
                      <a:cxn ang="0">
                        <a:pos x="6" y="0"/>
                      </a:cxn>
                      <a:cxn ang="0">
                        <a:pos x="0" y="7"/>
                      </a:cxn>
                      <a:cxn ang="0">
                        <a:pos x="0" y="16"/>
                      </a:cxn>
                      <a:cxn ang="0">
                        <a:pos x="12" y="27"/>
                      </a:cxn>
                      <a:cxn ang="0">
                        <a:pos x="19" y="25"/>
                      </a:cxn>
                      <a:cxn ang="0">
                        <a:pos x="22" y="28"/>
                      </a:cxn>
                      <a:cxn ang="0">
                        <a:pos x="32" y="30"/>
                      </a:cxn>
                      <a:cxn ang="0">
                        <a:pos x="37" y="23"/>
                      </a:cxn>
                      <a:cxn ang="0">
                        <a:pos x="54" y="25"/>
                      </a:cxn>
                      <a:cxn ang="0">
                        <a:pos x="57" y="31"/>
                      </a:cxn>
                      <a:cxn ang="0">
                        <a:pos x="64" y="33"/>
                      </a:cxn>
                      <a:cxn ang="0">
                        <a:pos x="79" y="32"/>
                      </a:cxn>
                      <a:cxn ang="0">
                        <a:pos x="84" y="36"/>
                      </a:cxn>
                      <a:cxn ang="0">
                        <a:pos x="92" y="40"/>
                      </a:cxn>
                      <a:cxn ang="0">
                        <a:pos x="98" y="47"/>
                      </a:cxn>
                      <a:cxn ang="0">
                        <a:pos x="98" y="57"/>
                      </a:cxn>
                      <a:cxn ang="0">
                        <a:pos x="93" y="60"/>
                      </a:cxn>
                      <a:cxn ang="0">
                        <a:pos x="95" y="64"/>
                      </a:cxn>
                      <a:cxn ang="0">
                        <a:pos x="88" y="70"/>
                      </a:cxn>
                      <a:cxn ang="0">
                        <a:pos x="88" y="79"/>
                      </a:cxn>
                      <a:cxn ang="0">
                        <a:pos x="99" y="80"/>
                      </a:cxn>
                      <a:cxn ang="0">
                        <a:pos x="105" y="77"/>
                      </a:cxn>
                      <a:cxn ang="0">
                        <a:pos x="108" y="74"/>
                      </a:cxn>
                      <a:cxn ang="0">
                        <a:pos x="112" y="77"/>
                      </a:cxn>
                      <a:cxn ang="0">
                        <a:pos x="118" y="75"/>
                      </a:cxn>
                      <a:cxn ang="0">
                        <a:pos x="133" y="80"/>
                      </a:cxn>
                      <a:cxn ang="0">
                        <a:pos x="142" y="90"/>
                      </a:cxn>
                      <a:cxn ang="0">
                        <a:pos x="144" y="90"/>
                      </a:cxn>
                      <a:cxn ang="0">
                        <a:pos x="145" y="95"/>
                      </a:cxn>
                      <a:cxn ang="0">
                        <a:pos x="154" y="98"/>
                      </a:cxn>
                      <a:cxn ang="0">
                        <a:pos x="164" y="98"/>
                      </a:cxn>
                      <a:cxn ang="0">
                        <a:pos x="158" y="92"/>
                      </a:cxn>
                      <a:cxn ang="0">
                        <a:pos x="160" y="87"/>
                      </a:cxn>
                      <a:cxn ang="0">
                        <a:pos x="168" y="92"/>
                      </a:cxn>
                      <a:cxn ang="0">
                        <a:pos x="177" y="94"/>
                      </a:cxn>
                      <a:cxn ang="0">
                        <a:pos x="178" y="86"/>
                      </a:cxn>
                      <a:cxn ang="0">
                        <a:pos x="169" y="79"/>
                      </a:cxn>
                      <a:cxn ang="0">
                        <a:pos x="163" y="79"/>
                      </a:cxn>
                      <a:cxn ang="0">
                        <a:pos x="154" y="72"/>
                      </a:cxn>
                      <a:cxn ang="0">
                        <a:pos x="163" y="72"/>
                      </a:cxn>
                      <a:cxn ang="0">
                        <a:pos x="169" y="76"/>
                      </a:cxn>
                      <a:cxn ang="0">
                        <a:pos x="182" y="76"/>
                      </a:cxn>
                      <a:cxn ang="0">
                        <a:pos x="179" y="69"/>
                      </a:cxn>
                      <a:cxn ang="0">
                        <a:pos x="168" y="61"/>
                      </a:cxn>
                      <a:cxn ang="0">
                        <a:pos x="160" y="60"/>
                      </a:cxn>
                      <a:cxn ang="0">
                        <a:pos x="149" y="51"/>
                      </a:cxn>
                      <a:cxn ang="0">
                        <a:pos x="135" y="49"/>
                      </a:cxn>
                      <a:cxn ang="0">
                        <a:pos x="124" y="45"/>
                      </a:cxn>
                      <a:cxn ang="0">
                        <a:pos x="114" y="33"/>
                      </a:cxn>
                      <a:cxn ang="0">
                        <a:pos x="108" y="17"/>
                      </a:cxn>
                      <a:cxn ang="0">
                        <a:pos x="99" y="17"/>
                      </a:cxn>
                      <a:cxn ang="0">
                        <a:pos x="97" y="13"/>
                      </a:cxn>
                      <a:cxn ang="0">
                        <a:pos x="92" y="15"/>
                      </a:cxn>
                      <a:cxn ang="0">
                        <a:pos x="83" y="8"/>
                      </a:cxn>
                      <a:cxn ang="0">
                        <a:pos x="68" y="6"/>
                      </a:cxn>
                      <a:cxn ang="0">
                        <a:pos x="62" y="10"/>
                      </a:cxn>
                      <a:cxn ang="0">
                        <a:pos x="47" y="6"/>
                      </a:cxn>
                      <a:cxn ang="0">
                        <a:pos x="38" y="6"/>
                      </a:cxn>
                      <a:cxn ang="0">
                        <a:pos x="34" y="1"/>
                      </a:cxn>
                      <a:cxn ang="0">
                        <a:pos x="29" y="0"/>
                      </a:cxn>
                      <a:cxn ang="0">
                        <a:pos x="22" y="1"/>
                      </a:cxn>
                      <a:cxn ang="0">
                        <a:pos x="6" y="0"/>
                      </a:cxn>
                    </a:cxnLst>
                    <a:rect l="0" t="0" r="0" b="0"/>
                    <a:pathLst>
                      <a:path w="183" h="99">
                        <a:moveTo>
                          <a:pt x="6" y="0"/>
                        </a:moveTo>
                        <a:lnTo>
                          <a:pt x="0" y="7"/>
                        </a:lnTo>
                        <a:lnTo>
                          <a:pt x="0" y="16"/>
                        </a:lnTo>
                        <a:lnTo>
                          <a:pt x="12" y="27"/>
                        </a:lnTo>
                        <a:lnTo>
                          <a:pt x="19" y="25"/>
                        </a:lnTo>
                        <a:lnTo>
                          <a:pt x="22" y="28"/>
                        </a:lnTo>
                        <a:lnTo>
                          <a:pt x="32" y="30"/>
                        </a:lnTo>
                        <a:lnTo>
                          <a:pt x="37" y="23"/>
                        </a:lnTo>
                        <a:lnTo>
                          <a:pt x="54" y="25"/>
                        </a:lnTo>
                        <a:lnTo>
                          <a:pt x="57" y="31"/>
                        </a:lnTo>
                        <a:lnTo>
                          <a:pt x="64" y="33"/>
                        </a:lnTo>
                        <a:lnTo>
                          <a:pt x="79" y="32"/>
                        </a:lnTo>
                        <a:lnTo>
                          <a:pt x="84" y="36"/>
                        </a:lnTo>
                        <a:lnTo>
                          <a:pt x="92" y="40"/>
                        </a:lnTo>
                        <a:lnTo>
                          <a:pt x="98" y="47"/>
                        </a:lnTo>
                        <a:lnTo>
                          <a:pt x="98" y="57"/>
                        </a:lnTo>
                        <a:lnTo>
                          <a:pt x="93" y="60"/>
                        </a:lnTo>
                        <a:lnTo>
                          <a:pt x="95" y="64"/>
                        </a:lnTo>
                        <a:lnTo>
                          <a:pt x="88" y="70"/>
                        </a:lnTo>
                        <a:lnTo>
                          <a:pt x="88" y="79"/>
                        </a:lnTo>
                        <a:lnTo>
                          <a:pt x="99" y="80"/>
                        </a:lnTo>
                        <a:lnTo>
                          <a:pt x="105" y="77"/>
                        </a:lnTo>
                        <a:lnTo>
                          <a:pt x="108" y="74"/>
                        </a:lnTo>
                        <a:lnTo>
                          <a:pt x="112" y="77"/>
                        </a:lnTo>
                        <a:lnTo>
                          <a:pt x="118" y="75"/>
                        </a:lnTo>
                        <a:lnTo>
                          <a:pt x="133" y="80"/>
                        </a:lnTo>
                        <a:lnTo>
                          <a:pt x="142" y="90"/>
                        </a:lnTo>
                        <a:lnTo>
                          <a:pt x="144" y="90"/>
                        </a:lnTo>
                        <a:lnTo>
                          <a:pt x="145" y="95"/>
                        </a:lnTo>
                        <a:lnTo>
                          <a:pt x="154" y="98"/>
                        </a:lnTo>
                        <a:lnTo>
                          <a:pt x="164" y="98"/>
                        </a:lnTo>
                        <a:lnTo>
                          <a:pt x="158" y="92"/>
                        </a:lnTo>
                        <a:lnTo>
                          <a:pt x="160" y="87"/>
                        </a:lnTo>
                        <a:lnTo>
                          <a:pt x="168" y="92"/>
                        </a:lnTo>
                        <a:lnTo>
                          <a:pt x="177" y="94"/>
                        </a:lnTo>
                        <a:lnTo>
                          <a:pt x="178" y="86"/>
                        </a:lnTo>
                        <a:lnTo>
                          <a:pt x="169" y="79"/>
                        </a:lnTo>
                        <a:lnTo>
                          <a:pt x="163" y="79"/>
                        </a:lnTo>
                        <a:lnTo>
                          <a:pt x="154" y="72"/>
                        </a:lnTo>
                        <a:lnTo>
                          <a:pt x="163" y="72"/>
                        </a:lnTo>
                        <a:lnTo>
                          <a:pt x="169" y="76"/>
                        </a:lnTo>
                        <a:lnTo>
                          <a:pt x="182" y="76"/>
                        </a:lnTo>
                        <a:lnTo>
                          <a:pt x="179" y="69"/>
                        </a:lnTo>
                        <a:lnTo>
                          <a:pt x="168" y="61"/>
                        </a:lnTo>
                        <a:lnTo>
                          <a:pt x="160" y="60"/>
                        </a:lnTo>
                        <a:lnTo>
                          <a:pt x="149" y="51"/>
                        </a:lnTo>
                        <a:lnTo>
                          <a:pt x="135" y="49"/>
                        </a:lnTo>
                        <a:lnTo>
                          <a:pt x="124" y="45"/>
                        </a:lnTo>
                        <a:lnTo>
                          <a:pt x="114" y="33"/>
                        </a:lnTo>
                        <a:lnTo>
                          <a:pt x="108" y="17"/>
                        </a:lnTo>
                        <a:lnTo>
                          <a:pt x="99" y="17"/>
                        </a:lnTo>
                        <a:lnTo>
                          <a:pt x="97" y="13"/>
                        </a:lnTo>
                        <a:lnTo>
                          <a:pt x="92" y="15"/>
                        </a:lnTo>
                        <a:lnTo>
                          <a:pt x="83" y="8"/>
                        </a:lnTo>
                        <a:lnTo>
                          <a:pt x="68" y="6"/>
                        </a:lnTo>
                        <a:lnTo>
                          <a:pt x="62" y="10"/>
                        </a:lnTo>
                        <a:lnTo>
                          <a:pt x="47" y="6"/>
                        </a:lnTo>
                        <a:lnTo>
                          <a:pt x="38" y="6"/>
                        </a:lnTo>
                        <a:lnTo>
                          <a:pt x="34" y="1"/>
                        </a:lnTo>
                        <a:lnTo>
                          <a:pt x="29" y="0"/>
                        </a:lnTo>
                        <a:lnTo>
                          <a:pt x="22" y="1"/>
                        </a:lnTo>
                        <a:lnTo>
                          <a:pt x="6" y="0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anchor="t" compatLnSpc="1"/>
                  <a:lstStyle/>
                  <a:p>
                    <a:endParaRPr lang="en-US"/>
                  </a:p>
                </p:txBody>
              </p:sp>
              <p:sp>
                <p:nvSpPr>
                  <p:cNvPr id="9225" name="Freeform 9"/>
                  <p:cNvSpPr>
                    <a:spLocks/>
                  </p:cNvSpPr>
                  <p:nvPr/>
                </p:nvSpPr>
                <p:spPr bwMode="auto">
                  <a:xfrm>
                    <a:off x="4572" y="1804"/>
                    <a:ext cx="130" cy="44"/>
                  </a:xfrm>
                  <a:custGeom>
                    <a:avLst/>
                    <a:gdLst/>
                    <a:ahLst/>
                    <a:cxnLst>
                      <a:cxn ang="0">
                        <a:pos x="0" y="21"/>
                      </a:cxn>
                      <a:cxn ang="0">
                        <a:pos x="11" y="8"/>
                      </a:cxn>
                      <a:cxn ang="0">
                        <a:pos x="16" y="8"/>
                      </a:cxn>
                      <a:cxn ang="0">
                        <a:pos x="26" y="2"/>
                      </a:cxn>
                      <a:cxn ang="0">
                        <a:pos x="36" y="2"/>
                      </a:cxn>
                      <a:cxn ang="0">
                        <a:pos x="38" y="1"/>
                      </a:cxn>
                      <a:cxn ang="0">
                        <a:pos x="42" y="0"/>
                      </a:cxn>
                      <a:cxn ang="0">
                        <a:pos x="55" y="7"/>
                      </a:cxn>
                      <a:cxn ang="0">
                        <a:pos x="58" y="12"/>
                      </a:cxn>
                      <a:cxn ang="0">
                        <a:pos x="61" y="10"/>
                      </a:cxn>
                      <a:cxn ang="0">
                        <a:pos x="71" y="15"/>
                      </a:cxn>
                      <a:cxn ang="0">
                        <a:pos x="77" y="15"/>
                      </a:cxn>
                      <a:cxn ang="0">
                        <a:pos x="83" y="18"/>
                      </a:cxn>
                      <a:cxn ang="0">
                        <a:pos x="92" y="21"/>
                      </a:cxn>
                      <a:cxn ang="0">
                        <a:pos x="92" y="27"/>
                      </a:cxn>
                      <a:cxn ang="0">
                        <a:pos x="108" y="27"/>
                      </a:cxn>
                      <a:cxn ang="0">
                        <a:pos x="112" y="34"/>
                      </a:cxn>
                      <a:cxn ang="0">
                        <a:pos x="122" y="34"/>
                      </a:cxn>
                      <a:cxn ang="0">
                        <a:pos x="129" y="41"/>
                      </a:cxn>
                      <a:cxn ang="0">
                        <a:pos x="125" y="43"/>
                      </a:cxn>
                      <a:cxn ang="0">
                        <a:pos x="122" y="40"/>
                      </a:cxn>
                      <a:cxn ang="0">
                        <a:pos x="121" y="39"/>
                      </a:cxn>
                      <a:cxn ang="0">
                        <a:pos x="112" y="40"/>
                      </a:cxn>
                      <a:cxn ang="0">
                        <a:pos x="110" y="41"/>
                      </a:cxn>
                      <a:cxn ang="0">
                        <a:pos x="102" y="43"/>
                      </a:cxn>
                      <a:cxn ang="0">
                        <a:pos x="91" y="43"/>
                      </a:cxn>
                      <a:cxn ang="0">
                        <a:pos x="83" y="43"/>
                      </a:cxn>
                      <a:cxn ang="0">
                        <a:pos x="83" y="39"/>
                      </a:cxn>
                      <a:cxn ang="0">
                        <a:pos x="71" y="29"/>
                      </a:cxn>
                      <a:cxn ang="0">
                        <a:pos x="71" y="22"/>
                      </a:cxn>
                      <a:cxn ang="0">
                        <a:pos x="58" y="22"/>
                      </a:cxn>
                      <a:cxn ang="0">
                        <a:pos x="53" y="18"/>
                      </a:cxn>
                      <a:cxn ang="0">
                        <a:pos x="50" y="22"/>
                      </a:cxn>
                      <a:cxn ang="0">
                        <a:pos x="46" y="17"/>
                      </a:cxn>
                      <a:cxn ang="0">
                        <a:pos x="42" y="17"/>
                      </a:cxn>
                      <a:cxn ang="0">
                        <a:pos x="42" y="11"/>
                      </a:cxn>
                      <a:cxn ang="0">
                        <a:pos x="38" y="8"/>
                      </a:cxn>
                      <a:cxn ang="0">
                        <a:pos x="27" y="10"/>
                      </a:cxn>
                      <a:cxn ang="0">
                        <a:pos x="20" y="17"/>
                      </a:cxn>
                      <a:cxn ang="0">
                        <a:pos x="10" y="18"/>
                      </a:cxn>
                      <a:cxn ang="0">
                        <a:pos x="0" y="21"/>
                      </a:cxn>
                    </a:cxnLst>
                    <a:rect l="0" t="0" r="0" b="0"/>
                    <a:pathLst>
                      <a:path w="130" h="44">
                        <a:moveTo>
                          <a:pt x="0" y="21"/>
                        </a:moveTo>
                        <a:lnTo>
                          <a:pt x="11" y="8"/>
                        </a:lnTo>
                        <a:lnTo>
                          <a:pt x="16" y="8"/>
                        </a:lnTo>
                        <a:lnTo>
                          <a:pt x="26" y="2"/>
                        </a:lnTo>
                        <a:lnTo>
                          <a:pt x="36" y="2"/>
                        </a:lnTo>
                        <a:lnTo>
                          <a:pt x="38" y="1"/>
                        </a:lnTo>
                        <a:lnTo>
                          <a:pt x="42" y="0"/>
                        </a:lnTo>
                        <a:lnTo>
                          <a:pt x="55" y="7"/>
                        </a:lnTo>
                        <a:lnTo>
                          <a:pt x="58" y="12"/>
                        </a:lnTo>
                        <a:lnTo>
                          <a:pt x="61" y="10"/>
                        </a:lnTo>
                        <a:lnTo>
                          <a:pt x="71" y="15"/>
                        </a:lnTo>
                        <a:lnTo>
                          <a:pt x="77" y="15"/>
                        </a:lnTo>
                        <a:lnTo>
                          <a:pt x="83" y="18"/>
                        </a:lnTo>
                        <a:lnTo>
                          <a:pt x="92" y="21"/>
                        </a:lnTo>
                        <a:lnTo>
                          <a:pt x="92" y="27"/>
                        </a:lnTo>
                        <a:lnTo>
                          <a:pt x="108" y="27"/>
                        </a:lnTo>
                        <a:lnTo>
                          <a:pt x="112" y="34"/>
                        </a:lnTo>
                        <a:lnTo>
                          <a:pt x="122" y="34"/>
                        </a:lnTo>
                        <a:lnTo>
                          <a:pt x="129" y="41"/>
                        </a:lnTo>
                        <a:lnTo>
                          <a:pt x="125" y="43"/>
                        </a:lnTo>
                        <a:lnTo>
                          <a:pt x="122" y="40"/>
                        </a:lnTo>
                        <a:lnTo>
                          <a:pt x="121" y="39"/>
                        </a:lnTo>
                        <a:lnTo>
                          <a:pt x="112" y="40"/>
                        </a:lnTo>
                        <a:lnTo>
                          <a:pt x="110" y="41"/>
                        </a:lnTo>
                        <a:lnTo>
                          <a:pt x="102" y="43"/>
                        </a:lnTo>
                        <a:lnTo>
                          <a:pt x="91" y="43"/>
                        </a:lnTo>
                        <a:lnTo>
                          <a:pt x="83" y="43"/>
                        </a:lnTo>
                        <a:lnTo>
                          <a:pt x="83" y="39"/>
                        </a:lnTo>
                        <a:lnTo>
                          <a:pt x="71" y="29"/>
                        </a:lnTo>
                        <a:lnTo>
                          <a:pt x="71" y="22"/>
                        </a:lnTo>
                        <a:lnTo>
                          <a:pt x="58" y="22"/>
                        </a:lnTo>
                        <a:lnTo>
                          <a:pt x="53" y="18"/>
                        </a:lnTo>
                        <a:lnTo>
                          <a:pt x="50" y="22"/>
                        </a:lnTo>
                        <a:lnTo>
                          <a:pt x="46" y="17"/>
                        </a:lnTo>
                        <a:lnTo>
                          <a:pt x="42" y="17"/>
                        </a:lnTo>
                        <a:lnTo>
                          <a:pt x="42" y="11"/>
                        </a:lnTo>
                        <a:lnTo>
                          <a:pt x="38" y="8"/>
                        </a:lnTo>
                        <a:lnTo>
                          <a:pt x="27" y="10"/>
                        </a:lnTo>
                        <a:lnTo>
                          <a:pt x="20" y="17"/>
                        </a:lnTo>
                        <a:lnTo>
                          <a:pt x="10" y="18"/>
                        </a:lnTo>
                        <a:lnTo>
                          <a:pt x="0" y="21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anchor="t" compatLnSpc="1"/>
                  <a:lstStyle/>
                  <a:p>
                    <a:endParaRPr lang="en-US"/>
                  </a:p>
                </p:txBody>
              </p:sp>
              <p:sp>
                <p:nvSpPr>
                  <p:cNvPr id="9226" name="Freeform 10"/>
                  <p:cNvSpPr>
                    <a:spLocks/>
                  </p:cNvSpPr>
                  <p:nvPr/>
                </p:nvSpPr>
                <p:spPr bwMode="auto">
                  <a:xfrm>
                    <a:off x="4686" y="1836"/>
                    <a:ext cx="82" cy="39"/>
                  </a:xfrm>
                  <a:custGeom>
                    <a:avLst/>
                    <a:gdLst/>
                    <a:ahLst/>
                    <a:cxnLst>
                      <a:cxn ang="0">
                        <a:pos x="0" y="29"/>
                      </a:cxn>
                      <a:cxn ang="0">
                        <a:pos x="7" y="30"/>
                      </a:cxn>
                      <a:cxn ang="0">
                        <a:pos x="24" y="29"/>
                      </a:cxn>
                      <a:cxn ang="0">
                        <a:pos x="33" y="36"/>
                      </a:cxn>
                      <a:cxn ang="0">
                        <a:pos x="43" y="38"/>
                      </a:cxn>
                      <a:cxn ang="0">
                        <a:pos x="48" y="29"/>
                      </a:cxn>
                      <a:cxn ang="0">
                        <a:pos x="46" y="26"/>
                      </a:cxn>
                      <a:cxn ang="0">
                        <a:pos x="51" y="22"/>
                      </a:cxn>
                      <a:cxn ang="0">
                        <a:pos x="61" y="29"/>
                      </a:cxn>
                      <a:cxn ang="0">
                        <a:pos x="68" y="29"/>
                      </a:cxn>
                      <a:cxn ang="0">
                        <a:pos x="68" y="25"/>
                      </a:cxn>
                      <a:cxn ang="0">
                        <a:pos x="73" y="25"/>
                      </a:cxn>
                      <a:cxn ang="0">
                        <a:pos x="81" y="17"/>
                      </a:cxn>
                      <a:cxn ang="0">
                        <a:pos x="76" y="16"/>
                      </a:cxn>
                      <a:cxn ang="0">
                        <a:pos x="76" y="10"/>
                      </a:cxn>
                      <a:cxn ang="0">
                        <a:pos x="76" y="5"/>
                      </a:cxn>
                      <a:cxn ang="0">
                        <a:pos x="64" y="3"/>
                      </a:cxn>
                      <a:cxn ang="0">
                        <a:pos x="56" y="5"/>
                      </a:cxn>
                      <a:cxn ang="0">
                        <a:pos x="48" y="5"/>
                      </a:cxn>
                      <a:cxn ang="0">
                        <a:pos x="37" y="3"/>
                      </a:cxn>
                      <a:cxn ang="0">
                        <a:pos x="27" y="0"/>
                      </a:cxn>
                      <a:cxn ang="0">
                        <a:pos x="24" y="3"/>
                      </a:cxn>
                      <a:cxn ang="0">
                        <a:pos x="23" y="11"/>
                      </a:cxn>
                      <a:cxn ang="0">
                        <a:pos x="14" y="11"/>
                      </a:cxn>
                      <a:cxn ang="0">
                        <a:pos x="12" y="17"/>
                      </a:cxn>
                      <a:cxn ang="0">
                        <a:pos x="7" y="20"/>
                      </a:cxn>
                      <a:cxn ang="0">
                        <a:pos x="0" y="29"/>
                      </a:cxn>
                    </a:cxnLst>
                    <a:rect l="0" t="0" r="0" b="0"/>
                    <a:pathLst>
                      <a:path w="82" h="39">
                        <a:moveTo>
                          <a:pt x="0" y="29"/>
                        </a:moveTo>
                        <a:lnTo>
                          <a:pt x="7" y="30"/>
                        </a:lnTo>
                        <a:lnTo>
                          <a:pt x="24" y="29"/>
                        </a:lnTo>
                        <a:lnTo>
                          <a:pt x="33" y="36"/>
                        </a:lnTo>
                        <a:lnTo>
                          <a:pt x="43" y="38"/>
                        </a:lnTo>
                        <a:lnTo>
                          <a:pt x="48" y="29"/>
                        </a:lnTo>
                        <a:lnTo>
                          <a:pt x="46" y="26"/>
                        </a:lnTo>
                        <a:lnTo>
                          <a:pt x="51" y="22"/>
                        </a:lnTo>
                        <a:lnTo>
                          <a:pt x="61" y="29"/>
                        </a:lnTo>
                        <a:lnTo>
                          <a:pt x="68" y="29"/>
                        </a:lnTo>
                        <a:lnTo>
                          <a:pt x="68" y="25"/>
                        </a:lnTo>
                        <a:lnTo>
                          <a:pt x="73" y="25"/>
                        </a:lnTo>
                        <a:lnTo>
                          <a:pt x="81" y="17"/>
                        </a:lnTo>
                        <a:lnTo>
                          <a:pt x="76" y="16"/>
                        </a:lnTo>
                        <a:lnTo>
                          <a:pt x="76" y="10"/>
                        </a:lnTo>
                        <a:lnTo>
                          <a:pt x="76" y="5"/>
                        </a:lnTo>
                        <a:lnTo>
                          <a:pt x="64" y="3"/>
                        </a:lnTo>
                        <a:lnTo>
                          <a:pt x="56" y="5"/>
                        </a:lnTo>
                        <a:lnTo>
                          <a:pt x="48" y="5"/>
                        </a:lnTo>
                        <a:lnTo>
                          <a:pt x="37" y="3"/>
                        </a:lnTo>
                        <a:lnTo>
                          <a:pt x="27" y="0"/>
                        </a:lnTo>
                        <a:lnTo>
                          <a:pt x="24" y="3"/>
                        </a:lnTo>
                        <a:lnTo>
                          <a:pt x="23" y="11"/>
                        </a:lnTo>
                        <a:lnTo>
                          <a:pt x="14" y="11"/>
                        </a:lnTo>
                        <a:lnTo>
                          <a:pt x="12" y="17"/>
                        </a:lnTo>
                        <a:lnTo>
                          <a:pt x="7" y="20"/>
                        </a:lnTo>
                        <a:lnTo>
                          <a:pt x="0" y="29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anchor="t" compatLnSpc="1"/>
                  <a:lstStyle/>
                  <a:p>
                    <a:endParaRPr lang="en-US"/>
                  </a:p>
                </p:txBody>
              </p:sp>
              <p:sp>
                <p:nvSpPr>
                  <p:cNvPr id="9227" name="Freeform 11"/>
                  <p:cNvSpPr>
                    <a:spLocks/>
                  </p:cNvSpPr>
                  <p:nvPr/>
                </p:nvSpPr>
                <p:spPr bwMode="auto">
                  <a:xfrm>
                    <a:off x="4634" y="1945"/>
                    <a:ext cx="524" cy="780"/>
                  </a:xfrm>
                  <a:custGeom>
                    <a:avLst/>
                    <a:gdLst/>
                    <a:ahLst/>
                    <a:cxnLst>
                      <a:cxn ang="0">
                        <a:pos x="59" y="12"/>
                      </a:cxn>
                      <a:cxn ang="0">
                        <a:pos x="99" y="1"/>
                      </a:cxn>
                      <a:cxn ang="0">
                        <a:pos x="82" y="26"/>
                      </a:cxn>
                      <a:cxn ang="0">
                        <a:pos x="99" y="25"/>
                      </a:cxn>
                      <a:cxn ang="0">
                        <a:pos x="116" y="23"/>
                      </a:cxn>
                      <a:cxn ang="0">
                        <a:pos x="138" y="32"/>
                      </a:cxn>
                      <a:cxn ang="0">
                        <a:pos x="209" y="47"/>
                      </a:cxn>
                      <a:cxn ang="0">
                        <a:pos x="243" y="61"/>
                      </a:cxn>
                      <a:cxn ang="0">
                        <a:pos x="285" y="68"/>
                      </a:cxn>
                      <a:cxn ang="0">
                        <a:pos x="347" y="107"/>
                      </a:cxn>
                      <a:cxn ang="0">
                        <a:pos x="379" y="153"/>
                      </a:cxn>
                      <a:cxn ang="0">
                        <a:pos x="509" y="193"/>
                      </a:cxn>
                      <a:cxn ang="0">
                        <a:pos x="510" y="258"/>
                      </a:cxn>
                      <a:cxn ang="0">
                        <a:pos x="478" y="295"/>
                      </a:cxn>
                      <a:cxn ang="0">
                        <a:pos x="473" y="343"/>
                      </a:cxn>
                      <a:cxn ang="0">
                        <a:pos x="453" y="366"/>
                      </a:cxn>
                      <a:cxn ang="0">
                        <a:pos x="423" y="402"/>
                      </a:cxn>
                      <a:cxn ang="0">
                        <a:pos x="378" y="415"/>
                      </a:cxn>
                      <a:cxn ang="0">
                        <a:pos x="355" y="453"/>
                      </a:cxn>
                      <a:cxn ang="0">
                        <a:pos x="350" y="486"/>
                      </a:cxn>
                      <a:cxn ang="0">
                        <a:pos x="314" y="515"/>
                      </a:cxn>
                      <a:cxn ang="0">
                        <a:pos x="293" y="537"/>
                      </a:cxn>
                      <a:cxn ang="0">
                        <a:pos x="279" y="550"/>
                      </a:cxn>
                      <a:cxn ang="0">
                        <a:pos x="270" y="580"/>
                      </a:cxn>
                      <a:cxn ang="0">
                        <a:pos x="235" y="592"/>
                      </a:cxn>
                      <a:cxn ang="0">
                        <a:pos x="207" y="605"/>
                      </a:cxn>
                      <a:cxn ang="0">
                        <a:pos x="205" y="637"/>
                      </a:cxn>
                      <a:cxn ang="0">
                        <a:pos x="179" y="660"/>
                      </a:cxn>
                      <a:cxn ang="0">
                        <a:pos x="195" y="681"/>
                      </a:cxn>
                      <a:cxn ang="0">
                        <a:pos x="169" y="700"/>
                      </a:cxn>
                      <a:cxn ang="0">
                        <a:pos x="156" y="732"/>
                      </a:cxn>
                      <a:cxn ang="0">
                        <a:pos x="190" y="779"/>
                      </a:cxn>
                      <a:cxn ang="0">
                        <a:pos x="149" y="756"/>
                      </a:cxn>
                      <a:cxn ang="0">
                        <a:pos x="122" y="715"/>
                      </a:cxn>
                      <a:cxn ang="0">
                        <a:pos x="119" y="605"/>
                      </a:cxn>
                      <a:cxn ang="0">
                        <a:pos x="116" y="560"/>
                      </a:cxn>
                      <a:cxn ang="0">
                        <a:pos x="118" y="510"/>
                      </a:cxn>
                      <a:cxn ang="0">
                        <a:pos x="123" y="470"/>
                      </a:cxn>
                      <a:cxn ang="0">
                        <a:pos x="121" y="406"/>
                      </a:cxn>
                      <a:cxn ang="0">
                        <a:pos x="124" y="353"/>
                      </a:cxn>
                      <a:cxn ang="0">
                        <a:pos x="94" y="318"/>
                      </a:cxn>
                      <a:cxn ang="0">
                        <a:pos x="47" y="288"/>
                      </a:cxn>
                      <a:cxn ang="0">
                        <a:pos x="31" y="246"/>
                      </a:cxn>
                      <a:cxn ang="0">
                        <a:pos x="8" y="221"/>
                      </a:cxn>
                      <a:cxn ang="0">
                        <a:pos x="9" y="181"/>
                      </a:cxn>
                      <a:cxn ang="0">
                        <a:pos x="4" y="141"/>
                      </a:cxn>
                      <a:cxn ang="0">
                        <a:pos x="38" y="63"/>
                      </a:cxn>
                    </a:cxnLst>
                    <a:rect l="0" t="0" r="0" b="0"/>
                    <a:pathLst>
                      <a:path w="524" h="780">
                        <a:moveTo>
                          <a:pt x="41" y="33"/>
                        </a:moveTo>
                        <a:lnTo>
                          <a:pt x="47" y="25"/>
                        </a:lnTo>
                        <a:lnTo>
                          <a:pt x="59" y="12"/>
                        </a:lnTo>
                        <a:lnTo>
                          <a:pt x="78" y="5"/>
                        </a:lnTo>
                        <a:lnTo>
                          <a:pt x="89" y="0"/>
                        </a:lnTo>
                        <a:lnTo>
                          <a:pt x="99" y="1"/>
                        </a:lnTo>
                        <a:lnTo>
                          <a:pt x="97" y="7"/>
                        </a:lnTo>
                        <a:lnTo>
                          <a:pt x="86" y="13"/>
                        </a:lnTo>
                        <a:lnTo>
                          <a:pt x="82" y="26"/>
                        </a:lnTo>
                        <a:lnTo>
                          <a:pt x="86" y="36"/>
                        </a:lnTo>
                        <a:lnTo>
                          <a:pt x="96" y="36"/>
                        </a:lnTo>
                        <a:lnTo>
                          <a:pt x="99" y="25"/>
                        </a:lnTo>
                        <a:lnTo>
                          <a:pt x="102" y="13"/>
                        </a:lnTo>
                        <a:lnTo>
                          <a:pt x="108" y="17"/>
                        </a:lnTo>
                        <a:lnTo>
                          <a:pt x="116" y="23"/>
                        </a:lnTo>
                        <a:lnTo>
                          <a:pt x="128" y="21"/>
                        </a:lnTo>
                        <a:lnTo>
                          <a:pt x="136" y="26"/>
                        </a:lnTo>
                        <a:lnTo>
                          <a:pt x="138" y="32"/>
                        </a:lnTo>
                        <a:lnTo>
                          <a:pt x="158" y="30"/>
                        </a:lnTo>
                        <a:lnTo>
                          <a:pt x="195" y="26"/>
                        </a:lnTo>
                        <a:lnTo>
                          <a:pt x="209" y="47"/>
                        </a:lnTo>
                        <a:lnTo>
                          <a:pt x="234" y="57"/>
                        </a:lnTo>
                        <a:lnTo>
                          <a:pt x="233" y="66"/>
                        </a:lnTo>
                        <a:lnTo>
                          <a:pt x="243" y="61"/>
                        </a:lnTo>
                        <a:lnTo>
                          <a:pt x="254" y="61"/>
                        </a:lnTo>
                        <a:lnTo>
                          <a:pt x="268" y="70"/>
                        </a:lnTo>
                        <a:lnTo>
                          <a:pt x="285" y="68"/>
                        </a:lnTo>
                        <a:lnTo>
                          <a:pt x="299" y="70"/>
                        </a:lnTo>
                        <a:lnTo>
                          <a:pt x="322" y="86"/>
                        </a:lnTo>
                        <a:lnTo>
                          <a:pt x="347" y="107"/>
                        </a:lnTo>
                        <a:lnTo>
                          <a:pt x="356" y="130"/>
                        </a:lnTo>
                        <a:lnTo>
                          <a:pt x="350" y="147"/>
                        </a:lnTo>
                        <a:lnTo>
                          <a:pt x="379" y="153"/>
                        </a:lnTo>
                        <a:lnTo>
                          <a:pt x="428" y="162"/>
                        </a:lnTo>
                        <a:lnTo>
                          <a:pt x="478" y="173"/>
                        </a:lnTo>
                        <a:lnTo>
                          <a:pt x="509" y="193"/>
                        </a:lnTo>
                        <a:lnTo>
                          <a:pt x="523" y="212"/>
                        </a:lnTo>
                        <a:lnTo>
                          <a:pt x="523" y="237"/>
                        </a:lnTo>
                        <a:lnTo>
                          <a:pt x="510" y="258"/>
                        </a:lnTo>
                        <a:lnTo>
                          <a:pt x="496" y="270"/>
                        </a:lnTo>
                        <a:lnTo>
                          <a:pt x="488" y="277"/>
                        </a:lnTo>
                        <a:lnTo>
                          <a:pt x="478" y="295"/>
                        </a:lnTo>
                        <a:lnTo>
                          <a:pt x="476" y="308"/>
                        </a:lnTo>
                        <a:lnTo>
                          <a:pt x="478" y="326"/>
                        </a:lnTo>
                        <a:lnTo>
                          <a:pt x="473" y="343"/>
                        </a:lnTo>
                        <a:lnTo>
                          <a:pt x="464" y="347"/>
                        </a:lnTo>
                        <a:lnTo>
                          <a:pt x="461" y="358"/>
                        </a:lnTo>
                        <a:lnTo>
                          <a:pt x="453" y="366"/>
                        </a:lnTo>
                        <a:lnTo>
                          <a:pt x="451" y="375"/>
                        </a:lnTo>
                        <a:lnTo>
                          <a:pt x="440" y="385"/>
                        </a:lnTo>
                        <a:lnTo>
                          <a:pt x="423" y="402"/>
                        </a:lnTo>
                        <a:lnTo>
                          <a:pt x="408" y="407"/>
                        </a:lnTo>
                        <a:lnTo>
                          <a:pt x="396" y="406"/>
                        </a:lnTo>
                        <a:lnTo>
                          <a:pt x="378" y="415"/>
                        </a:lnTo>
                        <a:lnTo>
                          <a:pt x="359" y="436"/>
                        </a:lnTo>
                        <a:lnTo>
                          <a:pt x="355" y="443"/>
                        </a:lnTo>
                        <a:lnTo>
                          <a:pt x="355" y="453"/>
                        </a:lnTo>
                        <a:lnTo>
                          <a:pt x="359" y="465"/>
                        </a:lnTo>
                        <a:lnTo>
                          <a:pt x="350" y="476"/>
                        </a:lnTo>
                        <a:lnTo>
                          <a:pt x="350" y="486"/>
                        </a:lnTo>
                        <a:lnTo>
                          <a:pt x="334" y="496"/>
                        </a:lnTo>
                        <a:lnTo>
                          <a:pt x="323" y="503"/>
                        </a:lnTo>
                        <a:lnTo>
                          <a:pt x="314" y="515"/>
                        </a:lnTo>
                        <a:lnTo>
                          <a:pt x="310" y="526"/>
                        </a:lnTo>
                        <a:lnTo>
                          <a:pt x="298" y="540"/>
                        </a:lnTo>
                        <a:lnTo>
                          <a:pt x="293" y="537"/>
                        </a:lnTo>
                        <a:lnTo>
                          <a:pt x="283" y="537"/>
                        </a:lnTo>
                        <a:lnTo>
                          <a:pt x="269" y="542"/>
                        </a:lnTo>
                        <a:lnTo>
                          <a:pt x="279" y="550"/>
                        </a:lnTo>
                        <a:lnTo>
                          <a:pt x="279" y="562"/>
                        </a:lnTo>
                        <a:lnTo>
                          <a:pt x="278" y="572"/>
                        </a:lnTo>
                        <a:lnTo>
                          <a:pt x="270" y="580"/>
                        </a:lnTo>
                        <a:lnTo>
                          <a:pt x="254" y="581"/>
                        </a:lnTo>
                        <a:lnTo>
                          <a:pt x="242" y="585"/>
                        </a:lnTo>
                        <a:lnTo>
                          <a:pt x="235" y="592"/>
                        </a:lnTo>
                        <a:lnTo>
                          <a:pt x="235" y="605"/>
                        </a:lnTo>
                        <a:lnTo>
                          <a:pt x="220" y="608"/>
                        </a:lnTo>
                        <a:lnTo>
                          <a:pt x="207" y="605"/>
                        </a:lnTo>
                        <a:lnTo>
                          <a:pt x="203" y="613"/>
                        </a:lnTo>
                        <a:lnTo>
                          <a:pt x="209" y="618"/>
                        </a:lnTo>
                        <a:lnTo>
                          <a:pt x="205" y="637"/>
                        </a:lnTo>
                        <a:lnTo>
                          <a:pt x="200" y="653"/>
                        </a:lnTo>
                        <a:lnTo>
                          <a:pt x="184" y="653"/>
                        </a:lnTo>
                        <a:lnTo>
                          <a:pt x="179" y="660"/>
                        </a:lnTo>
                        <a:lnTo>
                          <a:pt x="180" y="672"/>
                        </a:lnTo>
                        <a:lnTo>
                          <a:pt x="189" y="672"/>
                        </a:lnTo>
                        <a:lnTo>
                          <a:pt x="195" y="681"/>
                        </a:lnTo>
                        <a:lnTo>
                          <a:pt x="192" y="693"/>
                        </a:lnTo>
                        <a:lnTo>
                          <a:pt x="183" y="695"/>
                        </a:lnTo>
                        <a:lnTo>
                          <a:pt x="169" y="700"/>
                        </a:lnTo>
                        <a:lnTo>
                          <a:pt x="166" y="710"/>
                        </a:lnTo>
                        <a:lnTo>
                          <a:pt x="164" y="725"/>
                        </a:lnTo>
                        <a:lnTo>
                          <a:pt x="156" y="732"/>
                        </a:lnTo>
                        <a:lnTo>
                          <a:pt x="187" y="758"/>
                        </a:lnTo>
                        <a:lnTo>
                          <a:pt x="195" y="771"/>
                        </a:lnTo>
                        <a:lnTo>
                          <a:pt x="190" y="779"/>
                        </a:lnTo>
                        <a:lnTo>
                          <a:pt x="177" y="773"/>
                        </a:lnTo>
                        <a:lnTo>
                          <a:pt x="166" y="763"/>
                        </a:lnTo>
                        <a:lnTo>
                          <a:pt x="149" y="756"/>
                        </a:lnTo>
                        <a:lnTo>
                          <a:pt x="133" y="743"/>
                        </a:lnTo>
                        <a:lnTo>
                          <a:pt x="123" y="727"/>
                        </a:lnTo>
                        <a:lnTo>
                          <a:pt x="122" y="715"/>
                        </a:lnTo>
                        <a:lnTo>
                          <a:pt x="124" y="705"/>
                        </a:lnTo>
                        <a:lnTo>
                          <a:pt x="123" y="622"/>
                        </a:lnTo>
                        <a:lnTo>
                          <a:pt x="119" y="605"/>
                        </a:lnTo>
                        <a:lnTo>
                          <a:pt x="108" y="590"/>
                        </a:lnTo>
                        <a:lnTo>
                          <a:pt x="108" y="576"/>
                        </a:lnTo>
                        <a:lnTo>
                          <a:pt x="116" y="560"/>
                        </a:lnTo>
                        <a:lnTo>
                          <a:pt x="122" y="538"/>
                        </a:lnTo>
                        <a:lnTo>
                          <a:pt x="119" y="518"/>
                        </a:lnTo>
                        <a:lnTo>
                          <a:pt x="118" y="510"/>
                        </a:lnTo>
                        <a:lnTo>
                          <a:pt x="117" y="498"/>
                        </a:lnTo>
                        <a:lnTo>
                          <a:pt x="121" y="493"/>
                        </a:lnTo>
                        <a:lnTo>
                          <a:pt x="123" y="470"/>
                        </a:lnTo>
                        <a:lnTo>
                          <a:pt x="121" y="458"/>
                        </a:lnTo>
                        <a:lnTo>
                          <a:pt x="126" y="431"/>
                        </a:lnTo>
                        <a:lnTo>
                          <a:pt x="121" y="406"/>
                        </a:lnTo>
                        <a:lnTo>
                          <a:pt x="124" y="393"/>
                        </a:lnTo>
                        <a:lnTo>
                          <a:pt x="131" y="370"/>
                        </a:lnTo>
                        <a:lnTo>
                          <a:pt x="124" y="353"/>
                        </a:lnTo>
                        <a:lnTo>
                          <a:pt x="112" y="342"/>
                        </a:lnTo>
                        <a:lnTo>
                          <a:pt x="108" y="330"/>
                        </a:lnTo>
                        <a:lnTo>
                          <a:pt x="94" y="318"/>
                        </a:lnTo>
                        <a:lnTo>
                          <a:pt x="78" y="311"/>
                        </a:lnTo>
                        <a:lnTo>
                          <a:pt x="57" y="307"/>
                        </a:lnTo>
                        <a:lnTo>
                          <a:pt x="47" y="288"/>
                        </a:lnTo>
                        <a:lnTo>
                          <a:pt x="33" y="272"/>
                        </a:lnTo>
                        <a:lnTo>
                          <a:pt x="32" y="258"/>
                        </a:lnTo>
                        <a:lnTo>
                          <a:pt x="31" y="246"/>
                        </a:lnTo>
                        <a:lnTo>
                          <a:pt x="27" y="237"/>
                        </a:lnTo>
                        <a:lnTo>
                          <a:pt x="18" y="226"/>
                        </a:lnTo>
                        <a:lnTo>
                          <a:pt x="8" y="221"/>
                        </a:lnTo>
                        <a:lnTo>
                          <a:pt x="1" y="211"/>
                        </a:lnTo>
                        <a:lnTo>
                          <a:pt x="9" y="202"/>
                        </a:lnTo>
                        <a:lnTo>
                          <a:pt x="9" y="181"/>
                        </a:lnTo>
                        <a:lnTo>
                          <a:pt x="4" y="170"/>
                        </a:lnTo>
                        <a:lnTo>
                          <a:pt x="0" y="157"/>
                        </a:lnTo>
                        <a:lnTo>
                          <a:pt x="4" y="141"/>
                        </a:lnTo>
                        <a:lnTo>
                          <a:pt x="26" y="100"/>
                        </a:lnTo>
                        <a:lnTo>
                          <a:pt x="27" y="82"/>
                        </a:lnTo>
                        <a:lnTo>
                          <a:pt x="38" y="63"/>
                        </a:lnTo>
                        <a:lnTo>
                          <a:pt x="38" y="53"/>
                        </a:lnTo>
                        <a:lnTo>
                          <a:pt x="41" y="33"/>
                        </a:lnTo>
                      </a:path>
                    </a:pathLst>
                  </a:custGeom>
                  <a:solidFill>
                    <a:srgbClr val="008000"/>
                  </a:solidFill>
                  <a:ln w="12700" cap="rnd" cmpd="sng" algn="ctr">
                    <a:solidFill>
                      <a:srgbClr val="000000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  <a:effectLst/>
                </p:spPr>
                <p:txBody>
                  <a:bodyPr vert="horz" wrap="square" lIns="91440" tIns="45720" rIns="91440" bIns="45720" anchor="t" compatLnSpc="1"/>
                  <a:lstStyle/>
                  <a:p>
                    <a:endParaRPr lang="en-US"/>
                  </a:p>
                </p:txBody>
              </p:sp>
            </p:grpSp>
            <p:sp>
              <p:nvSpPr>
                <p:cNvPr id="9229" name="Freeform 13"/>
                <p:cNvSpPr>
                  <a:spLocks/>
                </p:cNvSpPr>
                <p:nvPr/>
              </p:nvSpPr>
              <p:spPr bwMode="auto">
                <a:xfrm>
                  <a:off x="3644" y="2345"/>
                  <a:ext cx="52" cy="96"/>
                </a:xfrm>
                <a:custGeom>
                  <a:avLst/>
                  <a:gdLst/>
                  <a:ahLst/>
                  <a:cxnLst>
                    <a:cxn ang="0">
                      <a:pos x="16" y="1"/>
                    </a:cxn>
                    <a:cxn ang="0">
                      <a:pos x="21" y="0"/>
                    </a:cxn>
                    <a:cxn ang="0">
                      <a:pos x="29" y="10"/>
                    </a:cxn>
                    <a:cxn ang="0">
                      <a:pos x="28" y="40"/>
                    </a:cxn>
                    <a:cxn ang="0">
                      <a:pos x="36" y="40"/>
                    </a:cxn>
                    <a:cxn ang="0">
                      <a:pos x="37" y="43"/>
                    </a:cxn>
                    <a:cxn ang="0">
                      <a:pos x="39" y="50"/>
                    </a:cxn>
                    <a:cxn ang="0">
                      <a:pos x="41" y="53"/>
                    </a:cxn>
                    <a:cxn ang="0">
                      <a:pos x="46" y="52"/>
                    </a:cxn>
                    <a:cxn ang="0">
                      <a:pos x="49" y="46"/>
                    </a:cxn>
                    <a:cxn ang="0">
                      <a:pos x="51" y="50"/>
                    </a:cxn>
                    <a:cxn ang="0">
                      <a:pos x="48" y="55"/>
                    </a:cxn>
                    <a:cxn ang="0">
                      <a:pos x="46" y="58"/>
                    </a:cxn>
                    <a:cxn ang="0">
                      <a:pos x="44" y="66"/>
                    </a:cxn>
                    <a:cxn ang="0">
                      <a:pos x="38" y="70"/>
                    </a:cxn>
                    <a:cxn ang="0">
                      <a:pos x="34" y="71"/>
                    </a:cxn>
                    <a:cxn ang="0">
                      <a:pos x="28" y="75"/>
                    </a:cxn>
                    <a:cxn ang="0">
                      <a:pos x="27" y="78"/>
                    </a:cxn>
                    <a:cxn ang="0">
                      <a:pos x="28" y="82"/>
                    </a:cxn>
                    <a:cxn ang="0">
                      <a:pos x="29" y="88"/>
                    </a:cxn>
                    <a:cxn ang="0">
                      <a:pos x="23" y="92"/>
                    </a:cxn>
                    <a:cxn ang="0">
                      <a:pos x="19" y="93"/>
                    </a:cxn>
                    <a:cxn ang="0">
                      <a:pos x="16" y="95"/>
                    </a:cxn>
                    <a:cxn ang="0">
                      <a:pos x="13" y="93"/>
                    </a:cxn>
                    <a:cxn ang="0">
                      <a:pos x="7" y="92"/>
                    </a:cxn>
                    <a:cxn ang="0">
                      <a:pos x="4" y="88"/>
                    </a:cxn>
                    <a:cxn ang="0">
                      <a:pos x="7" y="83"/>
                    </a:cxn>
                    <a:cxn ang="0">
                      <a:pos x="12" y="82"/>
                    </a:cxn>
                    <a:cxn ang="0">
                      <a:pos x="16" y="76"/>
                    </a:cxn>
                    <a:cxn ang="0">
                      <a:pos x="16" y="73"/>
                    </a:cxn>
                    <a:cxn ang="0">
                      <a:pos x="12" y="71"/>
                    </a:cxn>
                    <a:cxn ang="0">
                      <a:pos x="7" y="67"/>
                    </a:cxn>
                    <a:cxn ang="0">
                      <a:pos x="3" y="67"/>
                    </a:cxn>
                    <a:cxn ang="0">
                      <a:pos x="1" y="66"/>
                    </a:cxn>
                    <a:cxn ang="0">
                      <a:pos x="0" y="62"/>
                    </a:cxn>
                    <a:cxn ang="0">
                      <a:pos x="1" y="60"/>
                    </a:cxn>
                    <a:cxn ang="0">
                      <a:pos x="3" y="60"/>
                    </a:cxn>
                    <a:cxn ang="0">
                      <a:pos x="7" y="58"/>
                    </a:cxn>
                    <a:cxn ang="0">
                      <a:pos x="12" y="55"/>
                    </a:cxn>
                    <a:cxn ang="0">
                      <a:pos x="14" y="53"/>
                    </a:cxn>
                    <a:cxn ang="0">
                      <a:pos x="17" y="40"/>
                    </a:cxn>
                    <a:cxn ang="0">
                      <a:pos x="14" y="36"/>
                    </a:cxn>
                    <a:cxn ang="0">
                      <a:pos x="11" y="33"/>
                    </a:cxn>
                    <a:cxn ang="0">
                      <a:pos x="9" y="25"/>
                    </a:cxn>
                    <a:cxn ang="0">
                      <a:pos x="11" y="17"/>
                    </a:cxn>
                    <a:cxn ang="0">
                      <a:pos x="12" y="12"/>
                    </a:cxn>
                    <a:cxn ang="0">
                      <a:pos x="16" y="1"/>
                    </a:cxn>
                  </a:cxnLst>
                  <a:rect l="0" t="0" r="0" b="0"/>
                  <a:pathLst>
                    <a:path w="52" h="96">
                      <a:moveTo>
                        <a:pt x="16" y="1"/>
                      </a:moveTo>
                      <a:lnTo>
                        <a:pt x="21" y="0"/>
                      </a:lnTo>
                      <a:lnTo>
                        <a:pt x="29" y="10"/>
                      </a:lnTo>
                      <a:lnTo>
                        <a:pt x="28" y="40"/>
                      </a:lnTo>
                      <a:lnTo>
                        <a:pt x="36" y="40"/>
                      </a:lnTo>
                      <a:lnTo>
                        <a:pt x="37" y="43"/>
                      </a:lnTo>
                      <a:lnTo>
                        <a:pt x="39" y="50"/>
                      </a:lnTo>
                      <a:lnTo>
                        <a:pt x="41" y="53"/>
                      </a:lnTo>
                      <a:lnTo>
                        <a:pt x="46" y="52"/>
                      </a:lnTo>
                      <a:lnTo>
                        <a:pt x="49" y="46"/>
                      </a:lnTo>
                      <a:lnTo>
                        <a:pt x="51" y="50"/>
                      </a:lnTo>
                      <a:lnTo>
                        <a:pt x="48" y="55"/>
                      </a:lnTo>
                      <a:lnTo>
                        <a:pt x="46" y="58"/>
                      </a:lnTo>
                      <a:lnTo>
                        <a:pt x="44" y="66"/>
                      </a:lnTo>
                      <a:lnTo>
                        <a:pt x="38" y="70"/>
                      </a:lnTo>
                      <a:lnTo>
                        <a:pt x="34" y="71"/>
                      </a:lnTo>
                      <a:lnTo>
                        <a:pt x="28" y="75"/>
                      </a:lnTo>
                      <a:lnTo>
                        <a:pt x="27" y="78"/>
                      </a:lnTo>
                      <a:lnTo>
                        <a:pt x="28" y="82"/>
                      </a:lnTo>
                      <a:lnTo>
                        <a:pt x="29" y="88"/>
                      </a:lnTo>
                      <a:lnTo>
                        <a:pt x="23" y="92"/>
                      </a:lnTo>
                      <a:lnTo>
                        <a:pt x="19" y="93"/>
                      </a:lnTo>
                      <a:lnTo>
                        <a:pt x="16" y="95"/>
                      </a:lnTo>
                      <a:lnTo>
                        <a:pt x="13" y="93"/>
                      </a:lnTo>
                      <a:lnTo>
                        <a:pt x="7" y="92"/>
                      </a:lnTo>
                      <a:lnTo>
                        <a:pt x="4" y="88"/>
                      </a:lnTo>
                      <a:lnTo>
                        <a:pt x="7" y="83"/>
                      </a:lnTo>
                      <a:lnTo>
                        <a:pt x="12" y="82"/>
                      </a:lnTo>
                      <a:lnTo>
                        <a:pt x="16" y="76"/>
                      </a:lnTo>
                      <a:lnTo>
                        <a:pt x="16" y="73"/>
                      </a:lnTo>
                      <a:lnTo>
                        <a:pt x="12" y="71"/>
                      </a:lnTo>
                      <a:lnTo>
                        <a:pt x="7" y="67"/>
                      </a:lnTo>
                      <a:lnTo>
                        <a:pt x="3" y="67"/>
                      </a:lnTo>
                      <a:lnTo>
                        <a:pt x="1" y="66"/>
                      </a:lnTo>
                      <a:lnTo>
                        <a:pt x="0" y="62"/>
                      </a:lnTo>
                      <a:lnTo>
                        <a:pt x="1" y="60"/>
                      </a:lnTo>
                      <a:lnTo>
                        <a:pt x="3" y="60"/>
                      </a:lnTo>
                      <a:lnTo>
                        <a:pt x="7" y="58"/>
                      </a:lnTo>
                      <a:lnTo>
                        <a:pt x="12" y="55"/>
                      </a:lnTo>
                      <a:lnTo>
                        <a:pt x="14" y="53"/>
                      </a:lnTo>
                      <a:lnTo>
                        <a:pt x="17" y="40"/>
                      </a:lnTo>
                      <a:lnTo>
                        <a:pt x="14" y="36"/>
                      </a:lnTo>
                      <a:lnTo>
                        <a:pt x="11" y="33"/>
                      </a:lnTo>
                      <a:lnTo>
                        <a:pt x="9" y="25"/>
                      </a:lnTo>
                      <a:lnTo>
                        <a:pt x="11" y="17"/>
                      </a:lnTo>
                      <a:lnTo>
                        <a:pt x="12" y="12"/>
                      </a:lnTo>
                      <a:lnTo>
                        <a:pt x="16" y="1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/>
                </a:p>
              </p:txBody>
            </p:sp>
            <p:sp>
              <p:nvSpPr>
                <p:cNvPr id="9230" name="Freeform 14"/>
                <p:cNvSpPr>
                  <a:spLocks/>
                </p:cNvSpPr>
                <p:nvPr/>
              </p:nvSpPr>
              <p:spPr bwMode="auto">
                <a:xfrm>
                  <a:off x="3425" y="2299"/>
                  <a:ext cx="96" cy="82"/>
                </a:xfrm>
                <a:custGeom>
                  <a:avLst/>
                  <a:gdLst/>
                  <a:ahLst/>
                  <a:cxnLst>
                    <a:cxn ang="0">
                      <a:pos x="66" y="0"/>
                    </a:cxn>
                    <a:cxn ang="0">
                      <a:pos x="78" y="0"/>
                    </a:cxn>
                    <a:cxn ang="0">
                      <a:pos x="95" y="23"/>
                    </a:cxn>
                    <a:cxn ang="0">
                      <a:pos x="77" y="41"/>
                    </a:cxn>
                    <a:cxn ang="0">
                      <a:pos x="77" y="48"/>
                    </a:cxn>
                    <a:cxn ang="0">
                      <a:pos x="73" y="51"/>
                    </a:cxn>
                    <a:cxn ang="0">
                      <a:pos x="62" y="51"/>
                    </a:cxn>
                    <a:cxn ang="0">
                      <a:pos x="50" y="61"/>
                    </a:cxn>
                    <a:cxn ang="0">
                      <a:pos x="38" y="71"/>
                    </a:cxn>
                    <a:cxn ang="0">
                      <a:pos x="31" y="81"/>
                    </a:cxn>
                    <a:cxn ang="0">
                      <a:pos x="31" y="72"/>
                    </a:cxn>
                    <a:cxn ang="0">
                      <a:pos x="17" y="73"/>
                    </a:cxn>
                    <a:cxn ang="0">
                      <a:pos x="11" y="73"/>
                    </a:cxn>
                    <a:cxn ang="0">
                      <a:pos x="0" y="73"/>
                    </a:cxn>
                    <a:cxn ang="0">
                      <a:pos x="15" y="61"/>
                    </a:cxn>
                    <a:cxn ang="0">
                      <a:pos x="20" y="54"/>
                    </a:cxn>
                    <a:cxn ang="0">
                      <a:pos x="25" y="54"/>
                    </a:cxn>
                    <a:cxn ang="0">
                      <a:pos x="35" y="44"/>
                    </a:cxn>
                    <a:cxn ang="0">
                      <a:pos x="38" y="44"/>
                    </a:cxn>
                    <a:cxn ang="0">
                      <a:pos x="38" y="43"/>
                    </a:cxn>
                    <a:cxn ang="0">
                      <a:pos x="43" y="39"/>
                    </a:cxn>
                    <a:cxn ang="0">
                      <a:pos x="50" y="39"/>
                    </a:cxn>
                    <a:cxn ang="0">
                      <a:pos x="47" y="28"/>
                    </a:cxn>
                    <a:cxn ang="0">
                      <a:pos x="48" y="28"/>
                    </a:cxn>
                    <a:cxn ang="0">
                      <a:pos x="55" y="22"/>
                    </a:cxn>
                    <a:cxn ang="0">
                      <a:pos x="57" y="27"/>
                    </a:cxn>
                    <a:cxn ang="0">
                      <a:pos x="67" y="18"/>
                    </a:cxn>
                    <a:cxn ang="0">
                      <a:pos x="66" y="0"/>
                    </a:cxn>
                  </a:cxnLst>
                  <a:rect l="0" t="0" r="0" b="0"/>
                  <a:pathLst>
                    <a:path w="96" h="82">
                      <a:moveTo>
                        <a:pt x="66" y="0"/>
                      </a:moveTo>
                      <a:lnTo>
                        <a:pt x="78" y="0"/>
                      </a:lnTo>
                      <a:lnTo>
                        <a:pt x="95" y="23"/>
                      </a:lnTo>
                      <a:lnTo>
                        <a:pt x="77" y="41"/>
                      </a:lnTo>
                      <a:lnTo>
                        <a:pt x="77" y="48"/>
                      </a:lnTo>
                      <a:lnTo>
                        <a:pt x="73" y="51"/>
                      </a:lnTo>
                      <a:lnTo>
                        <a:pt x="62" y="51"/>
                      </a:lnTo>
                      <a:lnTo>
                        <a:pt x="50" y="61"/>
                      </a:lnTo>
                      <a:lnTo>
                        <a:pt x="38" y="71"/>
                      </a:lnTo>
                      <a:lnTo>
                        <a:pt x="31" y="81"/>
                      </a:lnTo>
                      <a:lnTo>
                        <a:pt x="31" y="72"/>
                      </a:lnTo>
                      <a:lnTo>
                        <a:pt x="17" y="73"/>
                      </a:lnTo>
                      <a:lnTo>
                        <a:pt x="11" y="73"/>
                      </a:lnTo>
                      <a:lnTo>
                        <a:pt x="0" y="73"/>
                      </a:lnTo>
                      <a:lnTo>
                        <a:pt x="15" y="61"/>
                      </a:lnTo>
                      <a:lnTo>
                        <a:pt x="20" y="54"/>
                      </a:lnTo>
                      <a:lnTo>
                        <a:pt x="25" y="54"/>
                      </a:lnTo>
                      <a:lnTo>
                        <a:pt x="35" y="44"/>
                      </a:lnTo>
                      <a:lnTo>
                        <a:pt x="38" y="44"/>
                      </a:lnTo>
                      <a:lnTo>
                        <a:pt x="38" y="43"/>
                      </a:lnTo>
                      <a:lnTo>
                        <a:pt x="43" y="39"/>
                      </a:lnTo>
                      <a:lnTo>
                        <a:pt x="50" y="39"/>
                      </a:lnTo>
                      <a:lnTo>
                        <a:pt x="47" y="28"/>
                      </a:lnTo>
                      <a:lnTo>
                        <a:pt x="48" y="28"/>
                      </a:lnTo>
                      <a:lnTo>
                        <a:pt x="55" y="22"/>
                      </a:lnTo>
                      <a:lnTo>
                        <a:pt x="57" y="27"/>
                      </a:lnTo>
                      <a:lnTo>
                        <a:pt x="67" y="18"/>
                      </a:lnTo>
                      <a:lnTo>
                        <a:pt x="66" y="0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/>
                </a:p>
              </p:txBody>
            </p:sp>
            <p:sp>
              <p:nvSpPr>
                <p:cNvPr id="9231" name="Freeform 15"/>
                <p:cNvSpPr>
                  <a:spLocks/>
                </p:cNvSpPr>
                <p:nvPr/>
              </p:nvSpPr>
              <p:spPr bwMode="auto">
                <a:xfrm>
                  <a:off x="3552" y="2545"/>
                  <a:ext cx="36" cy="4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16" y="5"/>
                    </a:cxn>
                    <a:cxn ang="0">
                      <a:pos x="35" y="5"/>
                    </a:cxn>
                    <a:cxn ang="0">
                      <a:pos x="32" y="15"/>
                    </a:cxn>
                    <a:cxn ang="0">
                      <a:pos x="35" y="22"/>
                    </a:cxn>
                    <a:cxn ang="0">
                      <a:pos x="28" y="22"/>
                    </a:cxn>
                    <a:cxn ang="0">
                      <a:pos x="27" y="23"/>
                    </a:cxn>
                    <a:cxn ang="0">
                      <a:pos x="23" y="25"/>
                    </a:cxn>
                    <a:cxn ang="0">
                      <a:pos x="27" y="44"/>
                    </a:cxn>
                    <a:cxn ang="0">
                      <a:pos x="16" y="42"/>
                    </a:cxn>
                    <a:cxn ang="0">
                      <a:pos x="6" y="36"/>
                    </a:cxn>
                    <a:cxn ang="0">
                      <a:pos x="6" y="23"/>
                    </a:cxn>
                    <a:cxn ang="0">
                      <a:pos x="6" y="18"/>
                    </a:cxn>
                    <a:cxn ang="0">
                      <a:pos x="0" y="15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36" h="45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16" y="5"/>
                      </a:lnTo>
                      <a:lnTo>
                        <a:pt x="35" y="5"/>
                      </a:lnTo>
                      <a:lnTo>
                        <a:pt x="32" y="15"/>
                      </a:lnTo>
                      <a:lnTo>
                        <a:pt x="35" y="22"/>
                      </a:lnTo>
                      <a:lnTo>
                        <a:pt x="28" y="22"/>
                      </a:lnTo>
                      <a:lnTo>
                        <a:pt x="27" y="23"/>
                      </a:lnTo>
                      <a:lnTo>
                        <a:pt x="23" y="25"/>
                      </a:lnTo>
                      <a:lnTo>
                        <a:pt x="27" y="44"/>
                      </a:lnTo>
                      <a:lnTo>
                        <a:pt x="16" y="42"/>
                      </a:lnTo>
                      <a:lnTo>
                        <a:pt x="6" y="36"/>
                      </a:lnTo>
                      <a:lnTo>
                        <a:pt x="6" y="23"/>
                      </a:lnTo>
                      <a:lnTo>
                        <a:pt x="6" y="18"/>
                      </a:lnTo>
                      <a:lnTo>
                        <a:pt x="0" y="1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/>
                </a:p>
              </p:txBody>
            </p:sp>
            <p:sp>
              <p:nvSpPr>
                <p:cNvPr id="9232" name="Freeform 16"/>
                <p:cNvSpPr>
                  <a:spLocks/>
                </p:cNvSpPr>
                <p:nvPr/>
              </p:nvSpPr>
              <p:spPr bwMode="auto">
                <a:xfrm>
                  <a:off x="3557" y="2463"/>
                  <a:ext cx="60" cy="46"/>
                </a:xfrm>
                <a:custGeom>
                  <a:avLst/>
                  <a:gdLst/>
                  <a:ahLst/>
                  <a:cxnLst>
                    <a:cxn ang="0">
                      <a:pos x="10" y="17"/>
                    </a:cxn>
                    <a:cxn ang="0">
                      <a:pos x="0" y="36"/>
                    </a:cxn>
                    <a:cxn ang="0">
                      <a:pos x="3" y="43"/>
                    </a:cxn>
                    <a:cxn ang="0">
                      <a:pos x="20" y="45"/>
                    </a:cxn>
                    <a:cxn ang="0">
                      <a:pos x="33" y="45"/>
                    </a:cxn>
                    <a:cxn ang="0">
                      <a:pos x="38" y="37"/>
                    </a:cxn>
                    <a:cxn ang="0">
                      <a:pos x="42" y="30"/>
                    </a:cxn>
                    <a:cxn ang="0">
                      <a:pos x="59" y="30"/>
                    </a:cxn>
                    <a:cxn ang="0">
                      <a:pos x="56" y="18"/>
                    </a:cxn>
                    <a:cxn ang="0">
                      <a:pos x="56" y="6"/>
                    </a:cxn>
                    <a:cxn ang="0">
                      <a:pos x="40" y="0"/>
                    </a:cxn>
                    <a:cxn ang="0">
                      <a:pos x="37" y="13"/>
                    </a:cxn>
                    <a:cxn ang="0">
                      <a:pos x="47" y="21"/>
                    </a:cxn>
                    <a:cxn ang="0">
                      <a:pos x="32" y="21"/>
                    </a:cxn>
                    <a:cxn ang="0">
                      <a:pos x="27" y="26"/>
                    </a:cxn>
                    <a:cxn ang="0">
                      <a:pos x="10" y="17"/>
                    </a:cxn>
                  </a:cxnLst>
                  <a:rect l="0" t="0" r="0" b="0"/>
                  <a:pathLst>
                    <a:path w="60" h="46">
                      <a:moveTo>
                        <a:pt x="10" y="17"/>
                      </a:moveTo>
                      <a:lnTo>
                        <a:pt x="0" y="36"/>
                      </a:lnTo>
                      <a:lnTo>
                        <a:pt x="3" y="43"/>
                      </a:lnTo>
                      <a:lnTo>
                        <a:pt x="20" y="45"/>
                      </a:lnTo>
                      <a:lnTo>
                        <a:pt x="33" y="45"/>
                      </a:lnTo>
                      <a:lnTo>
                        <a:pt x="38" y="37"/>
                      </a:lnTo>
                      <a:lnTo>
                        <a:pt x="42" y="30"/>
                      </a:lnTo>
                      <a:lnTo>
                        <a:pt x="59" y="30"/>
                      </a:lnTo>
                      <a:lnTo>
                        <a:pt x="56" y="18"/>
                      </a:lnTo>
                      <a:lnTo>
                        <a:pt x="56" y="6"/>
                      </a:lnTo>
                      <a:lnTo>
                        <a:pt x="40" y="0"/>
                      </a:lnTo>
                      <a:lnTo>
                        <a:pt x="37" y="13"/>
                      </a:lnTo>
                      <a:lnTo>
                        <a:pt x="47" y="21"/>
                      </a:lnTo>
                      <a:lnTo>
                        <a:pt x="32" y="21"/>
                      </a:lnTo>
                      <a:lnTo>
                        <a:pt x="27" y="26"/>
                      </a:lnTo>
                      <a:lnTo>
                        <a:pt x="10" y="17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/>
                </a:p>
              </p:txBody>
            </p:sp>
            <p:sp>
              <p:nvSpPr>
                <p:cNvPr id="9233" name="Freeform 17"/>
                <p:cNvSpPr>
                  <a:spLocks/>
                </p:cNvSpPr>
                <p:nvPr/>
              </p:nvSpPr>
              <p:spPr bwMode="auto">
                <a:xfrm>
                  <a:off x="3884" y="1744"/>
                  <a:ext cx="52" cy="96"/>
                </a:xfrm>
                <a:custGeom>
                  <a:avLst/>
                  <a:gdLst/>
                  <a:ahLst/>
                  <a:cxnLst>
                    <a:cxn ang="0">
                      <a:pos x="16" y="1"/>
                    </a:cxn>
                    <a:cxn ang="0">
                      <a:pos x="21" y="0"/>
                    </a:cxn>
                    <a:cxn ang="0">
                      <a:pos x="29" y="10"/>
                    </a:cxn>
                    <a:cxn ang="0">
                      <a:pos x="28" y="40"/>
                    </a:cxn>
                    <a:cxn ang="0">
                      <a:pos x="36" y="40"/>
                    </a:cxn>
                    <a:cxn ang="0">
                      <a:pos x="37" y="43"/>
                    </a:cxn>
                    <a:cxn ang="0">
                      <a:pos x="39" y="50"/>
                    </a:cxn>
                    <a:cxn ang="0">
                      <a:pos x="41" y="53"/>
                    </a:cxn>
                    <a:cxn ang="0">
                      <a:pos x="46" y="52"/>
                    </a:cxn>
                    <a:cxn ang="0">
                      <a:pos x="49" y="46"/>
                    </a:cxn>
                    <a:cxn ang="0">
                      <a:pos x="51" y="50"/>
                    </a:cxn>
                    <a:cxn ang="0">
                      <a:pos x="48" y="55"/>
                    </a:cxn>
                    <a:cxn ang="0">
                      <a:pos x="46" y="58"/>
                    </a:cxn>
                    <a:cxn ang="0">
                      <a:pos x="44" y="66"/>
                    </a:cxn>
                    <a:cxn ang="0">
                      <a:pos x="38" y="70"/>
                    </a:cxn>
                    <a:cxn ang="0">
                      <a:pos x="34" y="71"/>
                    </a:cxn>
                    <a:cxn ang="0">
                      <a:pos x="28" y="75"/>
                    </a:cxn>
                    <a:cxn ang="0">
                      <a:pos x="27" y="78"/>
                    </a:cxn>
                    <a:cxn ang="0">
                      <a:pos x="28" y="82"/>
                    </a:cxn>
                    <a:cxn ang="0">
                      <a:pos x="29" y="88"/>
                    </a:cxn>
                    <a:cxn ang="0">
                      <a:pos x="23" y="92"/>
                    </a:cxn>
                    <a:cxn ang="0">
                      <a:pos x="19" y="93"/>
                    </a:cxn>
                    <a:cxn ang="0">
                      <a:pos x="16" y="95"/>
                    </a:cxn>
                    <a:cxn ang="0">
                      <a:pos x="13" y="93"/>
                    </a:cxn>
                    <a:cxn ang="0">
                      <a:pos x="7" y="92"/>
                    </a:cxn>
                    <a:cxn ang="0">
                      <a:pos x="4" y="88"/>
                    </a:cxn>
                    <a:cxn ang="0">
                      <a:pos x="7" y="83"/>
                    </a:cxn>
                    <a:cxn ang="0">
                      <a:pos x="12" y="82"/>
                    </a:cxn>
                    <a:cxn ang="0">
                      <a:pos x="16" y="76"/>
                    </a:cxn>
                    <a:cxn ang="0">
                      <a:pos x="16" y="73"/>
                    </a:cxn>
                    <a:cxn ang="0">
                      <a:pos x="12" y="71"/>
                    </a:cxn>
                    <a:cxn ang="0">
                      <a:pos x="7" y="67"/>
                    </a:cxn>
                    <a:cxn ang="0">
                      <a:pos x="3" y="67"/>
                    </a:cxn>
                    <a:cxn ang="0">
                      <a:pos x="1" y="66"/>
                    </a:cxn>
                    <a:cxn ang="0">
                      <a:pos x="0" y="62"/>
                    </a:cxn>
                    <a:cxn ang="0">
                      <a:pos x="1" y="60"/>
                    </a:cxn>
                    <a:cxn ang="0">
                      <a:pos x="3" y="60"/>
                    </a:cxn>
                    <a:cxn ang="0">
                      <a:pos x="7" y="58"/>
                    </a:cxn>
                    <a:cxn ang="0">
                      <a:pos x="12" y="55"/>
                    </a:cxn>
                    <a:cxn ang="0">
                      <a:pos x="14" y="53"/>
                    </a:cxn>
                    <a:cxn ang="0">
                      <a:pos x="17" y="40"/>
                    </a:cxn>
                    <a:cxn ang="0">
                      <a:pos x="14" y="36"/>
                    </a:cxn>
                    <a:cxn ang="0">
                      <a:pos x="11" y="33"/>
                    </a:cxn>
                    <a:cxn ang="0">
                      <a:pos x="9" y="25"/>
                    </a:cxn>
                    <a:cxn ang="0">
                      <a:pos x="11" y="17"/>
                    </a:cxn>
                    <a:cxn ang="0">
                      <a:pos x="12" y="12"/>
                    </a:cxn>
                    <a:cxn ang="0">
                      <a:pos x="16" y="1"/>
                    </a:cxn>
                  </a:cxnLst>
                  <a:rect l="0" t="0" r="0" b="0"/>
                  <a:pathLst>
                    <a:path w="52" h="96">
                      <a:moveTo>
                        <a:pt x="16" y="1"/>
                      </a:moveTo>
                      <a:lnTo>
                        <a:pt x="21" y="0"/>
                      </a:lnTo>
                      <a:lnTo>
                        <a:pt x="29" y="10"/>
                      </a:lnTo>
                      <a:lnTo>
                        <a:pt x="28" y="40"/>
                      </a:lnTo>
                      <a:lnTo>
                        <a:pt x="36" y="40"/>
                      </a:lnTo>
                      <a:lnTo>
                        <a:pt x="37" y="43"/>
                      </a:lnTo>
                      <a:lnTo>
                        <a:pt x="39" y="50"/>
                      </a:lnTo>
                      <a:lnTo>
                        <a:pt x="41" y="53"/>
                      </a:lnTo>
                      <a:lnTo>
                        <a:pt x="46" y="52"/>
                      </a:lnTo>
                      <a:lnTo>
                        <a:pt x="49" y="46"/>
                      </a:lnTo>
                      <a:lnTo>
                        <a:pt x="51" y="50"/>
                      </a:lnTo>
                      <a:lnTo>
                        <a:pt x="48" y="55"/>
                      </a:lnTo>
                      <a:lnTo>
                        <a:pt x="46" y="58"/>
                      </a:lnTo>
                      <a:lnTo>
                        <a:pt x="44" y="66"/>
                      </a:lnTo>
                      <a:lnTo>
                        <a:pt x="38" y="70"/>
                      </a:lnTo>
                      <a:lnTo>
                        <a:pt x="34" y="71"/>
                      </a:lnTo>
                      <a:lnTo>
                        <a:pt x="28" y="75"/>
                      </a:lnTo>
                      <a:lnTo>
                        <a:pt x="27" y="78"/>
                      </a:lnTo>
                      <a:lnTo>
                        <a:pt x="28" y="82"/>
                      </a:lnTo>
                      <a:lnTo>
                        <a:pt x="29" y="88"/>
                      </a:lnTo>
                      <a:lnTo>
                        <a:pt x="23" y="92"/>
                      </a:lnTo>
                      <a:lnTo>
                        <a:pt x="19" y="93"/>
                      </a:lnTo>
                      <a:lnTo>
                        <a:pt x="16" y="95"/>
                      </a:lnTo>
                      <a:lnTo>
                        <a:pt x="13" y="93"/>
                      </a:lnTo>
                      <a:lnTo>
                        <a:pt x="7" y="92"/>
                      </a:lnTo>
                      <a:lnTo>
                        <a:pt x="4" y="88"/>
                      </a:lnTo>
                      <a:lnTo>
                        <a:pt x="7" y="83"/>
                      </a:lnTo>
                      <a:lnTo>
                        <a:pt x="12" y="82"/>
                      </a:lnTo>
                      <a:lnTo>
                        <a:pt x="16" y="76"/>
                      </a:lnTo>
                      <a:lnTo>
                        <a:pt x="16" y="73"/>
                      </a:lnTo>
                      <a:lnTo>
                        <a:pt x="12" y="71"/>
                      </a:lnTo>
                      <a:lnTo>
                        <a:pt x="7" y="67"/>
                      </a:lnTo>
                      <a:lnTo>
                        <a:pt x="3" y="67"/>
                      </a:lnTo>
                      <a:lnTo>
                        <a:pt x="1" y="66"/>
                      </a:lnTo>
                      <a:lnTo>
                        <a:pt x="0" y="62"/>
                      </a:lnTo>
                      <a:lnTo>
                        <a:pt x="1" y="60"/>
                      </a:lnTo>
                      <a:lnTo>
                        <a:pt x="3" y="60"/>
                      </a:lnTo>
                      <a:lnTo>
                        <a:pt x="7" y="58"/>
                      </a:lnTo>
                      <a:lnTo>
                        <a:pt x="12" y="55"/>
                      </a:lnTo>
                      <a:lnTo>
                        <a:pt x="14" y="53"/>
                      </a:lnTo>
                      <a:lnTo>
                        <a:pt x="17" y="40"/>
                      </a:lnTo>
                      <a:lnTo>
                        <a:pt x="14" y="36"/>
                      </a:lnTo>
                      <a:lnTo>
                        <a:pt x="11" y="33"/>
                      </a:lnTo>
                      <a:lnTo>
                        <a:pt x="9" y="25"/>
                      </a:lnTo>
                      <a:lnTo>
                        <a:pt x="11" y="17"/>
                      </a:lnTo>
                      <a:lnTo>
                        <a:pt x="12" y="12"/>
                      </a:lnTo>
                      <a:lnTo>
                        <a:pt x="16" y="1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/>
                </a:p>
              </p:txBody>
            </p:sp>
            <p:sp>
              <p:nvSpPr>
                <p:cNvPr id="9234" name="Freeform 18"/>
                <p:cNvSpPr>
                  <a:spLocks/>
                </p:cNvSpPr>
                <p:nvPr/>
              </p:nvSpPr>
              <p:spPr bwMode="auto">
                <a:xfrm>
                  <a:off x="3785" y="1819"/>
                  <a:ext cx="96" cy="82"/>
                </a:xfrm>
                <a:custGeom>
                  <a:avLst/>
                  <a:gdLst/>
                  <a:ahLst/>
                  <a:cxnLst>
                    <a:cxn ang="0">
                      <a:pos x="66" y="0"/>
                    </a:cxn>
                    <a:cxn ang="0">
                      <a:pos x="78" y="0"/>
                    </a:cxn>
                    <a:cxn ang="0">
                      <a:pos x="95" y="23"/>
                    </a:cxn>
                    <a:cxn ang="0">
                      <a:pos x="77" y="41"/>
                    </a:cxn>
                    <a:cxn ang="0">
                      <a:pos x="77" y="48"/>
                    </a:cxn>
                    <a:cxn ang="0">
                      <a:pos x="73" y="51"/>
                    </a:cxn>
                    <a:cxn ang="0">
                      <a:pos x="62" y="51"/>
                    </a:cxn>
                    <a:cxn ang="0">
                      <a:pos x="50" y="61"/>
                    </a:cxn>
                    <a:cxn ang="0">
                      <a:pos x="38" y="71"/>
                    </a:cxn>
                    <a:cxn ang="0">
                      <a:pos x="31" y="81"/>
                    </a:cxn>
                    <a:cxn ang="0">
                      <a:pos x="31" y="72"/>
                    </a:cxn>
                    <a:cxn ang="0">
                      <a:pos x="17" y="73"/>
                    </a:cxn>
                    <a:cxn ang="0">
                      <a:pos x="11" y="73"/>
                    </a:cxn>
                    <a:cxn ang="0">
                      <a:pos x="0" y="73"/>
                    </a:cxn>
                    <a:cxn ang="0">
                      <a:pos x="15" y="61"/>
                    </a:cxn>
                    <a:cxn ang="0">
                      <a:pos x="20" y="54"/>
                    </a:cxn>
                    <a:cxn ang="0">
                      <a:pos x="25" y="54"/>
                    </a:cxn>
                    <a:cxn ang="0">
                      <a:pos x="35" y="44"/>
                    </a:cxn>
                    <a:cxn ang="0">
                      <a:pos x="38" y="44"/>
                    </a:cxn>
                    <a:cxn ang="0">
                      <a:pos x="38" y="43"/>
                    </a:cxn>
                    <a:cxn ang="0">
                      <a:pos x="43" y="39"/>
                    </a:cxn>
                    <a:cxn ang="0">
                      <a:pos x="50" y="39"/>
                    </a:cxn>
                    <a:cxn ang="0">
                      <a:pos x="47" y="28"/>
                    </a:cxn>
                    <a:cxn ang="0">
                      <a:pos x="48" y="28"/>
                    </a:cxn>
                    <a:cxn ang="0">
                      <a:pos x="55" y="22"/>
                    </a:cxn>
                    <a:cxn ang="0">
                      <a:pos x="57" y="27"/>
                    </a:cxn>
                    <a:cxn ang="0">
                      <a:pos x="67" y="18"/>
                    </a:cxn>
                    <a:cxn ang="0">
                      <a:pos x="66" y="0"/>
                    </a:cxn>
                  </a:cxnLst>
                  <a:rect l="0" t="0" r="0" b="0"/>
                  <a:pathLst>
                    <a:path w="96" h="82">
                      <a:moveTo>
                        <a:pt x="66" y="0"/>
                      </a:moveTo>
                      <a:lnTo>
                        <a:pt x="78" y="0"/>
                      </a:lnTo>
                      <a:lnTo>
                        <a:pt x="95" y="23"/>
                      </a:lnTo>
                      <a:lnTo>
                        <a:pt x="77" y="41"/>
                      </a:lnTo>
                      <a:lnTo>
                        <a:pt x="77" y="48"/>
                      </a:lnTo>
                      <a:lnTo>
                        <a:pt x="73" y="51"/>
                      </a:lnTo>
                      <a:lnTo>
                        <a:pt x="62" y="51"/>
                      </a:lnTo>
                      <a:lnTo>
                        <a:pt x="50" y="61"/>
                      </a:lnTo>
                      <a:lnTo>
                        <a:pt x="38" y="71"/>
                      </a:lnTo>
                      <a:lnTo>
                        <a:pt x="31" y="81"/>
                      </a:lnTo>
                      <a:lnTo>
                        <a:pt x="31" y="72"/>
                      </a:lnTo>
                      <a:lnTo>
                        <a:pt x="17" y="73"/>
                      </a:lnTo>
                      <a:lnTo>
                        <a:pt x="11" y="73"/>
                      </a:lnTo>
                      <a:lnTo>
                        <a:pt x="0" y="73"/>
                      </a:lnTo>
                      <a:lnTo>
                        <a:pt x="15" y="61"/>
                      </a:lnTo>
                      <a:lnTo>
                        <a:pt x="20" y="54"/>
                      </a:lnTo>
                      <a:lnTo>
                        <a:pt x="25" y="54"/>
                      </a:lnTo>
                      <a:lnTo>
                        <a:pt x="35" y="44"/>
                      </a:lnTo>
                      <a:lnTo>
                        <a:pt x="38" y="44"/>
                      </a:lnTo>
                      <a:lnTo>
                        <a:pt x="38" y="43"/>
                      </a:lnTo>
                      <a:lnTo>
                        <a:pt x="43" y="39"/>
                      </a:lnTo>
                      <a:lnTo>
                        <a:pt x="50" y="39"/>
                      </a:lnTo>
                      <a:lnTo>
                        <a:pt x="47" y="28"/>
                      </a:lnTo>
                      <a:lnTo>
                        <a:pt x="48" y="28"/>
                      </a:lnTo>
                      <a:lnTo>
                        <a:pt x="55" y="22"/>
                      </a:lnTo>
                      <a:lnTo>
                        <a:pt x="57" y="27"/>
                      </a:lnTo>
                      <a:lnTo>
                        <a:pt x="67" y="18"/>
                      </a:lnTo>
                      <a:lnTo>
                        <a:pt x="66" y="0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/>
                </a:p>
              </p:txBody>
            </p:sp>
            <p:sp>
              <p:nvSpPr>
                <p:cNvPr id="9235" name="Freeform 19"/>
                <p:cNvSpPr>
                  <a:spLocks/>
                </p:cNvSpPr>
                <p:nvPr/>
              </p:nvSpPr>
              <p:spPr bwMode="auto">
                <a:xfrm>
                  <a:off x="3492" y="2425"/>
                  <a:ext cx="36" cy="45"/>
                </a:xfrm>
                <a:custGeom>
                  <a:avLst/>
                  <a:gdLst/>
                  <a:ahLst/>
                  <a:cxnLst>
                    <a:cxn ang="0">
                      <a:pos x="0" y="0"/>
                    </a:cxn>
                    <a:cxn ang="0">
                      <a:pos x="7" y="0"/>
                    </a:cxn>
                    <a:cxn ang="0">
                      <a:pos x="16" y="5"/>
                    </a:cxn>
                    <a:cxn ang="0">
                      <a:pos x="35" y="5"/>
                    </a:cxn>
                    <a:cxn ang="0">
                      <a:pos x="32" y="15"/>
                    </a:cxn>
                    <a:cxn ang="0">
                      <a:pos x="35" y="22"/>
                    </a:cxn>
                    <a:cxn ang="0">
                      <a:pos x="28" y="22"/>
                    </a:cxn>
                    <a:cxn ang="0">
                      <a:pos x="27" y="23"/>
                    </a:cxn>
                    <a:cxn ang="0">
                      <a:pos x="23" y="25"/>
                    </a:cxn>
                    <a:cxn ang="0">
                      <a:pos x="27" y="44"/>
                    </a:cxn>
                    <a:cxn ang="0">
                      <a:pos x="16" y="42"/>
                    </a:cxn>
                    <a:cxn ang="0">
                      <a:pos x="6" y="36"/>
                    </a:cxn>
                    <a:cxn ang="0">
                      <a:pos x="6" y="23"/>
                    </a:cxn>
                    <a:cxn ang="0">
                      <a:pos x="6" y="18"/>
                    </a:cxn>
                    <a:cxn ang="0">
                      <a:pos x="0" y="15"/>
                    </a:cxn>
                    <a:cxn ang="0">
                      <a:pos x="0" y="0"/>
                    </a:cxn>
                  </a:cxnLst>
                  <a:rect l="0" t="0" r="0" b="0"/>
                  <a:pathLst>
                    <a:path w="36" h="45">
                      <a:moveTo>
                        <a:pt x="0" y="0"/>
                      </a:moveTo>
                      <a:lnTo>
                        <a:pt x="7" y="0"/>
                      </a:lnTo>
                      <a:lnTo>
                        <a:pt x="16" y="5"/>
                      </a:lnTo>
                      <a:lnTo>
                        <a:pt x="35" y="5"/>
                      </a:lnTo>
                      <a:lnTo>
                        <a:pt x="32" y="15"/>
                      </a:lnTo>
                      <a:lnTo>
                        <a:pt x="35" y="22"/>
                      </a:lnTo>
                      <a:lnTo>
                        <a:pt x="28" y="22"/>
                      </a:lnTo>
                      <a:lnTo>
                        <a:pt x="27" y="23"/>
                      </a:lnTo>
                      <a:lnTo>
                        <a:pt x="23" y="25"/>
                      </a:lnTo>
                      <a:lnTo>
                        <a:pt x="27" y="44"/>
                      </a:lnTo>
                      <a:lnTo>
                        <a:pt x="16" y="42"/>
                      </a:lnTo>
                      <a:lnTo>
                        <a:pt x="6" y="36"/>
                      </a:lnTo>
                      <a:lnTo>
                        <a:pt x="6" y="23"/>
                      </a:lnTo>
                      <a:lnTo>
                        <a:pt x="6" y="18"/>
                      </a:lnTo>
                      <a:lnTo>
                        <a:pt x="0" y="15"/>
                      </a:lnTo>
                      <a:lnTo>
                        <a:pt x="0" y="0"/>
                      </a:lnTo>
                    </a:path>
                  </a:pathLst>
                </a:custGeom>
                <a:solidFill>
                  <a:srgbClr val="008000"/>
                </a:solidFill>
                <a:ln w="12700" cap="rnd" cmpd="sng" algn="ctr">
                  <a:solidFill>
                    <a:srgbClr val="000000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lang="en-US"/>
                </a:p>
              </p:txBody>
            </p:sp>
          </p:grpSp>
          <p:graphicFrame>
            <p:nvGraphicFramePr>
              <p:cNvPr id="24576" name="Object 0"/>
              <p:cNvGraphicFramePr>
                <a:graphicFrameLocks/>
              </p:cNvGraphicFramePr>
              <p:nvPr/>
            </p:nvGraphicFramePr>
            <p:xfrm>
              <a:off x="3415" y="1105"/>
              <a:ext cx="1796" cy="1904"/>
            </p:xfrm>
            <a:graphic>
              <a:graphicData uri="http://schemas.openxmlformats.org/presentationml/2006/ole">
                <p:oleObj spid="_x0000_s24576" name="Clip" r:id="rId4" imgW="0" imgH="0" progId="">
                  <p:embed/>
                </p:oleObj>
              </a:graphicData>
            </a:graphic>
          </p:graphicFrame>
        </p:grpSp>
        <p:sp>
          <p:nvSpPr>
            <p:cNvPr id="9239" name="Arc 23"/>
            <p:cNvSpPr>
              <a:spLocks/>
            </p:cNvSpPr>
            <p:nvPr/>
          </p:nvSpPr>
          <p:spPr bwMode="auto">
            <a:xfrm>
              <a:off x="5503863" y="2554288"/>
              <a:ext cx="1214437" cy="1154112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72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0" b="0"/>
              <a:pathLst>
                <a:path w="21600" h="21600" fill="none" extrusionOk="0">
                  <a:moveTo>
                    <a:pt x="0" y="21600"/>
                  </a:moveTo>
                  <a:cubicBezTo>
                    <a:pt x="0" y="9681"/>
                    <a:pt x="9653" y="15"/>
                    <a:pt x="21572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1"/>
                    <a:pt x="9653" y="15"/>
                    <a:pt x="21572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 cmpd="sng" algn="ctr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9240" name="Arc 24"/>
            <p:cNvSpPr>
              <a:spLocks/>
            </p:cNvSpPr>
            <p:nvPr/>
          </p:nvSpPr>
          <p:spPr bwMode="auto">
            <a:xfrm>
              <a:off x="5676900" y="2478088"/>
              <a:ext cx="1687513" cy="1589087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867"/>
                <a:gd name="T1" fmla="*/ 21600 h 21600"/>
                <a:gd name="T2" fmla="*/ 21867 w 21867"/>
                <a:gd name="T3" fmla="*/ 2 h 21600"/>
                <a:gd name="T4" fmla="*/ 21600 w 21867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0" b="0"/>
              <a:pathLst>
                <a:path w="21867" h="21600" fill="none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21689" y="0"/>
                    <a:pt x="21778" y="0"/>
                    <a:pt x="21867" y="1"/>
                  </a:cubicBezTo>
                </a:path>
                <a:path w="21867" h="21600" stroke="0" extrusionOk="0">
                  <a:moveTo>
                    <a:pt x="0" y="21600"/>
                  </a:moveTo>
                  <a:cubicBezTo>
                    <a:pt x="0" y="9670"/>
                    <a:pt x="9670" y="0"/>
                    <a:pt x="21600" y="0"/>
                  </a:cubicBezTo>
                  <a:cubicBezTo>
                    <a:pt x="21689" y="0"/>
                    <a:pt x="21778" y="0"/>
                    <a:pt x="21867" y="1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 cmpd="sng" algn="ctr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9241" name="Arc 25"/>
            <p:cNvSpPr>
              <a:spLocks/>
            </p:cNvSpPr>
            <p:nvPr/>
          </p:nvSpPr>
          <p:spPr bwMode="auto">
            <a:xfrm>
              <a:off x="5564188" y="2473325"/>
              <a:ext cx="1311275" cy="1414463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74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0" b="0"/>
              <a:pathLst>
                <a:path w="21600" h="21600" fill="none" extrusionOk="0">
                  <a:moveTo>
                    <a:pt x="0" y="21600"/>
                  </a:moveTo>
                  <a:cubicBezTo>
                    <a:pt x="0" y="9680"/>
                    <a:pt x="9654" y="14"/>
                    <a:pt x="21574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80"/>
                    <a:pt x="9654" y="14"/>
                    <a:pt x="21574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 cmpd="sng" algn="ctr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endParaRPr lang="en-US"/>
            </a:p>
          </p:txBody>
        </p:sp>
        <p:sp>
          <p:nvSpPr>
            <p:cNvPr id="9243" name="Arc 27"/>
            <p:cNvSpPr>
              <a:spLocks/>
            </p:cNvSpPr>
            <p:nvPr/>
          </p:nvSpPr>
          <p:spPr bwMode="auto">
            <a:xfrm>
              <a:off x="5829300" y="2387600"/>
              <a:ext cx="1482725" cy="1489075"/>
            </a:xfrm>
            <a:custGeom>
              <a:avLst/>
              <a:gdLst>
                <a:gd name="G0" fmla="+- 21600 0 0"/>
                <a:gd name="G1" fmla="+- 21600 0 0"/>
                <a:gd name="G2" fmla="+- 21600 0 0"/>
                <a:gd name="T0" fmla="*/ 0 w 21600"/>
                <a:gd name="T1" fmla="*/ 21600 h 21600"/>
                <a:gd name="T2" fmla="*/ 21579 w 21600"/>
                <a:gd name="T3" fmla="*/ 0 h 21600"/>
                <a:gd name="T4" fmla="*/ 21600 w 21600"/>
                <a:gd name="T5" fmla="*/ 21600 h 2160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</a:cxnLst>
              <a:rect l="0" t="0" r="0" b="0"/>
              <a:pathLst>
                <a:path w="21600" h="21600" fill="none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</a:path>
                <a:path w="21600" h="21600" stroke="0" extrusionOk="0">
                  <a:moveTo>
                    <a:pt x="0" y="21600"/>
                  </a:moveTo>
                  <a:cubicBezTo>
                    <a:pt x="0" y="9678"/>
                    <a:pt x="9657" y="11"/>
                    <a:pt x="21579" y="0"/>
                  </a:cubicBezTo>
                  <a:lnTo>
                    <a:pt x="21600" y="21600"/>
                  </a:lnTo>
                  <a:close/>
                </a:path>
              </a:pathLst>
            </a:custGeom>
            <a:noFill/>
            <a:ln w="12700" cap="rnd" cmpd="sng" algn="ctr">
              <a:solidFill>
                <a:srgbClr val="FF3300"/>
              </a:solidFill>
              <a:prstDash val="solid"/>
              <a:round/>
              <a:headEnd type="none" w="sm" len="sm"/>
              <a:tailEnd type="none" w="sm" len="sm"/>
            </a:ln>
            <a:effectLst/>
          </p:spPr>
          <p:txBody>
            <a:bodyPr vert="horz" wrap="none" lIns="91440" tIns="45720" rIns="91440" bIns="45720" anchor="ctr" compatLnSpc="1"/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sz="2400">
                <a:solidFill>
                  <a:schemeClr val="tx1">
                    <a:alpha val="100000"/>
                  </a:schemeClr>
                </a:solidFill>
                <a:latin typeface="Arial"/>
              </a:endParaRPr>
            </a:p>
          </p:txBody>
        </p:sp>
      </p:grp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ransition spd="med" advTm="7651"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The South Pacific</a:t>
            </a:r>
            <a:endParaRPr lang="en-US"/>
          </a:p>
        </p:txBody>
      </p:sp>
      <p:sp>
        <p:nvSpPr>
          <p:cNvPr id="8195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smtClean="0"/>
              <a:t>Beaches</a:t>
            </a:r>
          </a:p>
          <a:p>
            <a:r>
              <a:rPr lang="en-US" smtClean="0"/>
              <a:t>Surfing</a:t>
            </a:r>
          </a:p>
          <a:p>
            <a:r>
              <a:rPr lang="en-US" smtClean="0"/>
              <a:t>Scuba</a:t>
            </a:r>
          </a:p>
          <a:p>
            <a:r>
              <a:rPr lang="en-US" smtClean="0"/>
              <a:t>Fishing</a:t>
            </a:r>
          </a:p>
          <a:p>
            <a:r>
              <a:rPr lang="en-US" smtClean="0"/>
              <a:t>Culture</a:t>
            </a:r>
          </a:p>
          <a:p>
            <a:r>
              <a:rPr lang="en-US" smtClean="0"/>
              <a:t>Cuisine</a:t>
            </a:r>
            <a:endParaRPr lang="en-US" sz="3600"/>
          </a:p>
        </p:txBody>
      </p:sp>
      <p:pic>
        <p:nvPicPr>
          <p:cNvPr id="5" name="Picture 4" descr="PPT C-3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3974" y="2563762"/>
            <a:ext cx="3251200" cy="2438400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ransition spd="med" advTm="6079"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See the World</a:t>
            </a:r>
            <a:endParaRPr lang="en-US" dirty="0"/>
          </a:p>
        </p:txBody>
      </p:sp>
      <p:sp>
        <p:nvSpPr>
          <p:cNvPr id="22531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International tours</a:t>
            </a:r>
          </a:p>
          <a:p>
            <a:pPr lvl="1"/>
            <a:r>
              <a:rPr lang="en-US" dirty="0" smtClean="0"/>
              <a:t>Philippines</a:t>
            </a:r>
          </a:p>
          <a:p>
            <a:pPr lvl="1"/>
            <a:r>
              <a:rPr lang="en-US" dirty="0" smtClean="0"/>
              <a:t>Japan</a:t>
            </a:r>
          </a:p>
          <a:p>
            <a:pPr lvl="1"/>
            <a:r>
              <a:rPr lang="en-US" dirty="0" smtClean="0"/>
              <a:t>New Zealand</a:t>
            </a:r>
          </a:p>
          <a:p>
            <a:pPr lvl="1"/>
            <a:r>
              <a:rPr lang="en-US" dirty="0" smtClean="0"/>
              <a:t>Australia </a:t>
            </a:r>
          </a:p>
          <a:p>
            <a:r>
              <a:rPr lang="en-US" dirty="0" smtClean="0"/>
              <a:t>5-day tours from $999</a:t>
            </a:r>
            <a:endParaRPr lang="en-US" sz="2800" dirty="0"/>
          </a:p>
        </p:txBody>
      </p:sp>
      <p:pic>
        <p:nvPicPr>
          <p:cNvPr id="22534" name="Picture 6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5545394" y="2422669"/>
            <a:ext cx="3141406" cy="2890512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ransition spd="med" advTm="8252"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3" name="Rectangle 29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Spring 2011 Special</a:t>
            </a:r>
            <a:endParaRPr lang="en-US" dirty="0"/>
          </a:p>
        </p:txBody>
      </p:sp>
      <p:sp>
        <p:nvSpPr>
          <p:cNvPr id="21534" name="Rectangle 30"/>
          <p:cNvSpPr>
            <a:spLocks noGrp="1" noChangeArrowheads="1"/>
          </p:cNvSpPr>
          <p:nvPr>
            <p:ph sz="half" idx="1"/>
          </p:nvPr>
        </p:nvSpPr>
        <p:spPr>
          <a:xfrm>
            <a:off x="457200" y="2199800"/>
            <a:ext cx="4038600" cy="2062484"/>
          </a:xfrm>
        </p:spPr>
        <p:txBody>
          <a:bodyPr/>
          <a:lstStyle/>
          <a:p>
            <a:r>
              <a:rPr lang="en-US" dirty="0" smtClean="0"/>
              <a:t>20% off regular price</a:t>
            </a:r>
          </a:p>
          <a:p>
            <a:pPr lvl="1"/>
            <a:r>
              <a:rPr lang="en-US" dirty="0" smtClean="0"/>
              <a:t>Bora Bora</a:t>
            </a:r>
          </a:p>
          <a:p>
            <a:pPr lvl="1"/>
            <a:r>
              <a:rPr lang="en-US" dirty="0" smtClean="0"/>
              <a:t>Tahiti</a:t>
            </a:r>
          </a:p>
          <a:p>
            <a:r>
              <a:rPr lang="en-US" dirty="0" smtClean="0"/>
              <a:t>Some restrictions apply</a:t>
            </a:r>
            <a:endParaRPr lang="en-US" sz="2800" dirty="0"/>
          </a:p>
        </p:txBody>
      </p:sp>
      <p:pic>
        <p:nvPicPr>
          <p:cNvPr id="21538" name="Picture 34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4648200" y="2745792"/>
            <a:ext cx="4038600" cy="3069803"/>
          </a:xfrm>
        </p:spPr>
      </p:pic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ransition spd="med" advTm="7461"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Departing Cities</a:t>
            </a:r>
            <a:endParaRPr lang="en-US"/>
          </a:p>
        </p:txBody>
      </p:sp>
      <p:sp>
        <p:nvSpPr>
          <p:cNvPr id="11267" name="Rectangle 3"/>
          <p:cNvSpPr>
            <a:spLocks noGrp="1" noChangeArrowheads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 smtClean="0"/>
              <a:t>Los Angeles</a:t>
            </a:r>
          </a:p>
          <a:p>
            <a:r>
              <a:rPr lang="en-US" dirty="0" smtClean="0"/>
              <a:t>San Francisco</a:t>
            </a:r>
          </a:p>
          <a:p>
            <a:r>
              <a:rPr lang="en-US" dirty="0" smtClean="0"/>
              <a:t>Seattle</a:t>
            </a:r>
          </a:p>
          <a:p>
            <a:r>
              <a:rPr lang="en-US" dirty="0" smtClean="0"/>
              <a:t>Denver</a:t>
            </a:r>
          </a:p>
          <a:p>
            <a:r>
              <a:rPr lang="en-US" dirty="0" smtClean="0"/>
              <a:t>Chicago</a:t>
            </a:r>
          </a:p>
          <a:p>
            <a:r>
              <a:rPr lang="en-US" dirty="0" smtClean="0"/>
              <a:t>New York</a:t>
            </a:r>
          </a:p>
          <a:p>
            <a:r>
              <a:rPr lang="en-US" dirty="0" smtClean="0"/>
              <a:t>Miami</a:t>
            </a:r>
          </a:p>
          <a:p>
            <a:r>
              <a:rPr lang="en-US" dirty="0" smtClean="0"/>
              <a:t>*Other US cities</a:t>
            </a:r>
            <a:endParaRPr lang="en-US" dirty="0"/>
          </a:p>
        </p:txBody>
      </p:sp>
      <p:sp>
        <p:nvSpPr>
          <p:cNvPr id="11268" name="Rectangle 4"/>
          <p:cNvSpPr>
            <a:spLocks noGrp="1" noChangeArrowheads="1"/>
          </p:cNvSpPr>
          <p:nvPr>
            <p:ph sz="half" idx="2"/>
          </p:nvPr>
        </p:nvSpPr>
        <p:spPr/>
        <p:txBody>
          <a:bodyPr/>
          <a:lstStyle/>
          <a:p>
            <a:r>
              <a:rPr lang="en-US" smtClean="0"/>
              <a:t>Toronto</a:t>
            </a:r>
          </a:p>
          <a:p>
            <a:r>
              <a:rPr lang="en-US" smtClean="0"/>
              <a:t>Montreal</a:t>
            </a:r>
          </a:p>
          <a:p>
            <a:r>
              <a:rPr lang="en-US" smtClean="0"/>
              <a:t>Vancouver</a:t>
            </a:r>
          </a:p>
          <a:p>
            <a:r>
              <a:rPr lang="en-US" smtClean="0"/>
              <a:t>Ottawa</a:t>
            </a:r>
          </a:p>
          <a:p>
            <a:r>
              <a:rPr lang="en-US" smtClean="0"/>
              <a:t>Winnipeg</a:t>
            </a:r>
          </a:p>
          <a:p>
            <a:r>
              <a:rPr lang="en-US" smtClean="0"/>
              <a:t>Edmonton</a:t>
            </a:r>
          </a:p>
          <a:p>
            <a:r>
              <a:rPr lang="en-US" smtClean="0"/>
              <a:t>*Other Canadian cities</a:t>
            </a:r>
            <a:endParaRPr lang="en-US"/>
          </a:p>
        </p:txBody>
      </p:sp>
      <p:sp>
        <p:nvSpPr>
          <p:cNvPr id="11269" name="Rectangle 5"/>
          <p:cNvSpPr>
            <a:spLocks noChangeArrowheads="1"/>
          </p:cNvSpPr>
          <p:nvPr/>
        </p:nvSpPr>
        <p:spPr bwMode="auto">
          <a:xfrm>
            <a:off x="5911404" y="6303359"/>
            <a:ext cx="2949262" cy="369974"/>
          </a:xfrm>
          <a:prstGeom prst="rect">
            <a:avLst/>
          </a:prstGeom>
          <a:noFill/>
          <a:ln w="9525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square" lIns="92075" tIns="46038" rIns="92075" bIns="46038" anchor="t" compatLnSpc="1">
            <a:spAutoFit/>
          </a:bodyPr>
          <a:lstStyle/>
          <a:p>
            <a:pPr algn="l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solidFill>
                  <a:schemeClr val="tx1">
                    <a:alpha val="100000"/>
                  </a:schemeClr>
                </a:solidFill>
                <a:latin typeface="Arial"/>
              </a:rPr>
              <a:t>*Add-on </a:t>
            </a:r>
            <a:r>
              <a:rPr lang="en-US" dirty="0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airfares</a:t>
            </a:r>
            <a:r>
              <a:rPr lang="en-US" dirty="0">
                <a:solidFill>
                  <a:schemeClr val="tx1">
                    <a:alpha val="100000"/>
                  </a:schemeClr>
                </a:solidFill>
                <a:latin typeface="Arial"/>
              </a:rPr>
              <a:t> </a:t>
            </a:r>
            <a:r>
              <a:rPr lang="en-US" dirty="0" smtClean="0">
                <a:solidFill>
                  <a:schemeClr val="tx1">
                    <a:alpha val="100000"/>
                  </a:schemeClr>
                </a:solidFill>
                <a:latin typeface="Arial"/>
              </a:rPr>
              <a:t>applicable</a:t>
            </a:r>
            <a:endParaRPr lang="en-US" dirty="0">
              <a:solidFill>
                <a:schemeClr val="tx1">
                  <a:alpha val="100000"/>
                </a:schemeClr>
              </a:solidFill>
              <a:latin typeface="Arial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ransition advTm="12638"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Pacific Tours’ </a:t>
            </a:r>
            <a:r>
              <a:rPr lang="en-US" dirty="0" smtClean="0"/>
              <a:t>Performance</a:t>
            </a:r>
            <a:endParaRPr lang="en-US" dirty="0"/>
          </a:p>
        </p:txBody>
      </p:sp>
      <p:graphicFrame>
        <p:nvGraphicFramePr>
          <p:cNvPr id="5" name="Content Placeholder 4"/>
          <p:cNvGraphicFramePr>
            <a:graphicFrameLocks noGrp="1"/>
          </p:cNvGraphicFramePr>
          <p:nvPr>
            <p:ph idx="1"/>
          </p:nvPr>
        </p:nvGraphicFramePr>
        <p:xfrm>
          <a:off x="457200" y="2179638"/>
          <a:ext cx="8229600" cy="41148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410EEA-824F-4D46-AFE7-60426C8C06B0}" type="slidenum">
              <a:rPr lang="en-US" smtClean="0"/>
              <a:pPr/>
              <a:t>7</a:t>
            </a:fld>
            <a:endParaRPr lang="en-US"/>
          </a:p>
        </p:txBody>
      </p:sp>
    </p:spTree>
    <p:custDataLst>
      <p:tags r:id="rId1"/>
    </p:custDataLst>
  </p:cSld>
  <p:clrMapOvr>
    <a:masterClrMapping/>
  </p:clrMapOvr>
  <p:transition advTm="9834"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 lIns="92075" tIns="46038" rIns="92075" bIns="46038"/>
          <a:lstStyle/>
          <a:p>
            <a:r>
              <a:rPr lang="en-US"/>
              <a:t>Tour List</a:t>
            </a:r>
          </a:p>
        </p:txBody>
      </p:sp>
      <p:graphicFrame>
        <p:nvGraphicFramePr>
          <p:cNvPr id="5" name="Table Placeholder 4"/>
          <p:cNvGraphicFramePr>
            <a:graphicFrameLocks noGrp="1"/>
          </p:cNvGraphicFramePr>
          <p:nvPr>
            <p:ph type="tbl" idx="1"/>
          </p:nvPr>
        </p:nvGraphicFramePr>
        <p:xfrm>
          <a:off x="676140" y="2501607"/>
          <a:ext cx="7914068" cy="3384037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1978517"/>
                <a:gridCol w="1978517"/>
                <a:gridCol w="1978517"/>
                <a:gridCol w="1978517"/>
              </a:tblGrid>
              <a:tr h="670422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Arial Rounded MT Bold" pitchFamily="34" charset="0"/>
                        </a:rPr>
                        <a:t>Tour 1</a:t>
                      </a:r>
                      <a:endParaRPr lang="en-US" sz="100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Arial Rounded MT Bold" pitchFamily="34" charset="0"/>
                        </a:rPr>
                        <a:t>Tour 2</a:t>
                      </a:r>
                      <a:endParaRPr lang="en-US" sz="100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Arial Rounded MT Bold" pitchFamily="34" charset="0"/>
                        </a:rPr>
                        <a:t>Tour 3</a:t>
                      </a:r>
                      <a:endParaRPr lang="en-US" sz="100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3600" dirty="0">
                          <a:latin typeface="Arial Rounded MT Bold" pitchFamily="34" charset="0"/>
                        </a:rPr>
                        <a:t>Tour 4</a:t>
                      </a:r>
                      <a:endParaRPr lang="en-US" sz="1000" dirty="0">
                        <a:latin typeface="Arial Rounded MT Bold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</a:tr>
              <a:tr h="5427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5 nights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7 nights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10 nights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15 nights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</a:tr>
              <a:tr h="5427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3 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5 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7 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9 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</a:tr>
              <a:tr h="5427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2 Meals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2 Meals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2 Meals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2 Meals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</a:tr>
              <a:tr h="5427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$1,700/ 1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$1,900/ 1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$2,200/ 1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$2,600/ 1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</a:tr>
              <a:tr h="542723"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$2,500/ 2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$2,600/ 2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>
                          <a:latin typeface="Arial Narrow" pitchFamily="34" charset="0"/>
                        </a:rPr>
                        <a:t>$2,900/ 2</a:t>
                      </a:r>
                      <a:endParaRPr lang="en-US" sz="100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  <a:tc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2800" dirty="0">
                          <a:latin typeface="Arial Narrow" pitchFamily="34" charset="0"/>
                        </a:rPr>
                        <a:t>$3,400/ 2</a:t>
                      </a:r>
                      <a:endParaRPr lang="en-US" sz="1000" dirty="0">
                        <a:latin typeface="Arial Narrow" pitchFamily="34" charset="0"/>
                        <a:ea typeface="Times New Roman"/>
                        <a:cs typeface="Times New Roman"/>
                      </a:endParaRPr>
                    </a:p>
                  </a:txBody>
                  <a:tcPr marL="68580" marR="68580"/>
                </a:tc>
              </a:tr>
            </a:tbl>
          </a:graphicData>
        </a:graphic>
      </p:graphicFrame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4F073C-462A-4A78-9B76-1E13B9074C9F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ransition spd="med" advTm="11617"/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IMING" val="|3.2"/>
</p:tagLst>
</file>

<file path=ppt/theme/theme1.xml><?xml version="1.0" encoding="utf-8"?>
<a:theme xmlns:a="http://schemas.openxmlformats.org/drawingml/2006/main" name="Delux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Deluxe">
      <a:maj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rbel"/>
        <a:ea typeface=""/>
        <a:cs typeface=""/>
        <a:font script="Jpan" typeface="HGｺﾞｼｯｸM"/>
        <a:font script="Hang" typeface="HY엽서L"/>
        <a:font script="Hans" typeface="楷体_GB2312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Deluxe">
      <a:fillStyleLst>
        <a:solidFill>
          <a:schemeClr val="phClr"/>
        </a:solidFill>
        <a:gradFill rotWithShape="1">
          <a:gsLst>
            <a:gs pos="0">
              <a:schemeClr val="phClr">
                <a:tint val="20000"/>
                <a:satMod val="280000"/>
              </a:schemeClr>
            </a:gs>
            <a:gs pos="14000">
              <a:schemeClr val="phClr">
                <a:tint val="37000"/>
                <a:satMod val="250000"/>
              </a:schemeClr>
            </a:gs>
            <a:gs pos="45000">
              <a:schemeClr val="phClr">
                <a:tint val="53000"/>
                <a:satMod val="220000"/>
              </a:schemeClr>
            </a:gs>
            <a:gs pos="65000">
              <a:schemeClr val="phClr">
                <a:tint val="53000"/>
                <a:satMod val="220000"/>
              </a:schemeClr>
            </a:gs>
            <a:gs pos="86000">
              <a:schemeClr val="phClr">
                <a:tint val="42000"/>
                <a:satMod val="240000"/>
              </a:schemeClr>
            </a:gs>
            <a:gs pos="100000">
              <a:schemeClr val="phClr">
                <a:tint val="20000"/>
                <a:satMod val="23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75000"/>
                <a:satMod val="160000"/>
              </a:schemeClr>
            </a:gs>
            <a:gs pos="60000">
              <a:schemeClr val="phClr">
                <a:satMod val="150000"/>
              </a:schemeClr>
            </a:gs>
            <a:gs pos="100000">
              <a:schemeClr val="phClr">
                <a:tint val="75000"/>
                <a:satMod val="200000"/>
              </a:schemeClr>
            </a:gs>
          </a:gsLst>
          <a:lin ang="16200000" scaled="1"/>
        </a:gradFill>
      </a:fillStyleLst>
      <a:lnStyleLst>
        <a:ln w="4444" cap="flat" cmpd="sng" algn="ctr">
          <a:solidFill>
            <a:schemeClr val="phClr">
              <a:satMod val="140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508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  <a:effectStyle>
          <a:effectLst>
            <a:reflection blurRad="12700" stA="26000" endPos="28000" dist="38100" dir="5400000" sy="-100000"/>
          </a:effectLst>
          <a:scene3d>
            <a:camera prst="orthographicFront" fov="0">
              <a:rot lat="0" lon="0" rev="0"/>
            </a:camera>
            <a:lightRig rig="contrasting" dir="t">
              <a:rot lat="0" lon="0" rev="16500000"/>
            </a:lightRig>
          </a:scene3d>
          <a:sp3d prstMaterial="powder">
            <a:bevelT w="1524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5000">
              <a:schemeClr val="phClr">
                <a:tint val="1000"/>
                <a:satMod val="1500000"/>
              </a:schemeClr>
            </a:gs>
            <a:gs pos="5000">
              <a:schemeClr val="phClr">
                <a:tint val="40000"/>
                <a:satMod val="18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10000" t="8000" r="155000" b="200000"/>
          </a:path>
        </a:gradFill>
        <a:gradFill rotWithShape="1">
          <a:gsLst>
            <a:gs pos="0">
              <a:schemeClr val="phClr">
                <a:tint val="45000"/>
                <a:satMod val="1500000"/>
              </a:schemeClr>
            </a:gs>
            <a:gs pos="1000">
              <a:schemeClr val="phClr">
                <a:tint val="45000"/>
                <a:satMod val="1400000"/>
              </a:schemeClr>
            </a:gs>
            <a:gs pos="90000">
              <a:schemeClr val="phClr">
                <a:shade val="18000"/>
                <a:satMod val="275000"/>
              </a:schemeClr>
            </a:gs>
          </a:gsLst>
          <a:path path="circle">
            <a:fillToRect l="100000" t="100000" r="135000" b="145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Deluxe</Template>
  <TotalTime>58</TotalTime>
  <Pages>15</Pages>
  <Words>211</Words>
  <Application>Microsoft PowerPoint 4.0</Application>
  <PresentationFormat>On-screen Show (4:3)</PresentationFormat>
  <Paragraphs>91</Paragraphs>
  <Slides>8</Slides>
  <Notes>8</Notes>
  <HiddenSlides>0</HiddenSlides>
  <MMClips>0</MMClips>
  <ScaleCrop>false</ScaleCrop>
  <HeadingPairs>
    <vt:vector size="8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8</vt:i4>
      </vt:variant>
      <vt:variant>
        <vt:lpstr>Custom Shows</vt:lpstr>
      </vt:variant>
      <vt:variant>
        <vt:i4>1</vt:i4>
      </vt:variant>
    </vt:vector>
  </HeadingPairs>
  <TitlesOfParts>
    <vt:vector size="11" baseType="lpstr">
      <vt:lpstr>Deluxe</vt:lpstr>
      <vt:lpstr>Clip</vt:lpstr>
      <vt:lpstr>Turner Travel </vt:lpstr>
      <vt:lpstr>Our Best Tours</vt:lpstr>
      <vt:lpstr>The South Pacific</vt:lpstr>
      <vt:lpstr>See the World</vt:lpstr>
      <vt:lpstr>Spring 2011 Special</vt:lpstr>
      <vt:lpstr>Departing Cities</vt:lpstr>
      <vt:lpstr>Pacific Tours’ Performance</vt:lpstr>
      <vt:lpstr>Tour List</vt:lpstr>
      <vt:lpstr>Trade Show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Island Tours  Presents</dc:title>
  <dc:subject/>
  <dc:creator/>
  <cp:keywords/>
  <dc:description/>
  <cp:lastModifiedBy>Your Name</cp:lastModifiedBy>
  <cp:revision>46</cp:revision>
  <cp:lastPrinted>1995-11-10T07:10:06Z</cp:lastPrinted>
  <dcterms:created xsi:type="dcterms:W3CDTF">1994-12-01T14:47:10Z</dcterms:created>
  <dcterms:modified xsi:type="dcterms:W3CDTF">2006-12-13T20:07:22Z</dcterms:modified>
</cp:coreProperties>
</file>