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9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46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8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9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09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323FA4F9-5338-4CED-AF7B-71D1018A8D04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52BF3C0A-8B29-4AE9-8A14-305256BB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Publicity Strategy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Greater Baltimore Job </a:t>
            </a:r>
            <a:r>
              <a:rPr lang="en-US" dirty="0" smtClean="0"/>
              <a:t>Fair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Ways to Reach Employers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past participants</a:t>
            </a:r>
          </a:p>
          <a:p>
            <a:r>
              <a:rPr lang="en-US" dirty="0" smtClean="0"/>
              <a:t>Meet with potential employers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Direct mail</a:t>
            </a:r>
          </a:p>
          <a:p>
            <a:r>
              <a:rPr lang="en-US" dirty="0" smtClean="0"/>
              <a:t>Newspaper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Ways to Reach Job Seekers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Television advertisements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Newspaper</a:t>
            </a:r>
          </a:p>
          <a:p>
            <a:r>
              <a:rPr lang="en-US" dirty="0" smtClean="0"/>
              <a:t>Word of mouth</a:t>
            </a:r>
          </a:p>
          <a:p>
            <a:r>
              <a:rPr lang="en-US" smtClean="0"/>
              <a:t>Radio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Expensive Publicity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of Mouth </a:t>
            </a:r>
          </a:p>
          <a:p>
            <a:pPr lvl="2"/>
            <a:r>
              <a:rPr lang="en-US" dirty="0" smtClean="0"/>
              <a:t>An excellent experience brings employers back and attracts job seekers. </a:t>
            </a:r>
          </a:p>
          <a:p>
            <a:r>
              <a:rPr lang="en-US" dirty="0"/>
              <a:t>Direct contact with employers</a:t>
            </a:r>
          </a:p>
          <a:p>
            <a:pPr lvl="2"/>
            <a:r>
              <a:rPr lang="en-US" dirty="0"/>
              <a:t>When our representatives meet with employers, they are highly likely to participate in the job fair. This is especially vital for larger companies that recruit heavily.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Least Expensive Publicity </a:t>
            </a:r>
            <a:r>
              <a:rPr lang="en-US" sz="2200" dirty="0" smtClean="0"/>
              <a:t>(continued)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pPr lvl="2"/>
            <a:r>
              <a:rPr lang="en-US" dirty="0"/>
              <a:t>Advertise on our </a:t>
            </a:r>
            <a:r>
              <a:rPr lang="en-US" dirty="0" smtClean="0"/>
              <a:t>website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Post on career-related message boards and </a:t>
            </a:r>
            <a:r>
              <a:rPr lang="en-US" dirty="0" smtClean="0"/>
              <a:t>sites.</a:t>
            </a:r>
          </a:p>
          <a:p>
            <a:r>
              <a:rPr lang="en-US" dirty="0" smtClean="0"/>
              <a:t>Newspaper </a:t>
            </a:r>
            <a:endParaRPr lang="en-US" dirty="0"/>
          </a:p>
          <a:p>
            <a:pPr lvl="2"/>
            <a:r>
              <a:rPr lang="en-US" dirty="0"/>
              <a:t>Research shows job seekers still use this resource.</a:t>
            </a:r>
          </a:p>
          <a:p>
            <a:r>
              <a:rPr lang="en-US" dirty="0" smtClean="0"/>
              <a:t>Radio </a:t>
            </a:r>
          </a:p>
          <a:p>
            <a:pPr lvl="2"/>
            <a:r>
              <a:rPr lang="en-US" dirty="0" smtClean="0"/>
              <a:t>Survey results show that this is still effective.</a:t>
            </a:r>
          </a:p>
          <a:p>
            <a:pPr marL="109728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Recommended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Television ads </a:t>
            </a:r>
          </a:p>
          <a:p>
            <a:pPr lvl="2"/>
            <a:r>
              <a:rPr lang="en-US" dirty="0" smtClean="0"/>
              <a:t>These can be highly effective but also extremely expensive. </a:t>
            </a:r>
          </a:p>
          <a:p>
            <a:pPr lvl="2"/>
            <a:r>
              <a:rPr lang="en-US" dirty="0" smtClean="0"/>
              <a:t>Proper placement and frequency is essential.</a:t>
            </a:r>
          </a:p>
          <a:p>
            <a:r>
              <a:rPr lang="en-US" dirty="0" smtClean="0"/>
              <a:t>Contact past participants</a:t>
            </a:r>
          </a:p>
          <a:p>
            <a:pPr lvl="2"/>
            <a:r>
              <a:rPr lang="en-US" dirty="0" smtClean="0"/>
              <a:t>Use quotes in promotional materials.</a:t>
            </a:r>
          </a:p>
          <a:p>
            <a:r>
              <a:rPr lang="en-US" dirty="0" smtClean="0"/>
              <a:t>Direct mailings to employers</a:t>
            </a:r>
          </a:p>
          <a:p>
            <a:pPr lvl="2"/>
            <a:r>
              <a:rPr lang="en-US" dirty="0" smtClean="0"/>
              <a:t>Target the appropriate companies.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191</TotalTime>
  <Words>165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Publicity Strategy </vt:lpstr>
      <vt:lpstr>Best Ways to Reach Employers</vt:lpstr>
      <vt:lpstr>Best Ways to Reach Job Seekers</vt:lpstr>
      <vt:lpstr>Least Expensive Publicity </vt:lpstr>
      <vt:lpstr>Least Expensive Publicity (continued)</vt:lpstr>
      <vt:lpstr>Also Recommended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Publicity Strategy</dc:title>
  <dc:creator>GO! Series</dc:creator>
  <cp:lastModifiedBy>Firstname Lastname</cp:lastModifiedBy>
  <cp:revision>29</cp:revision>
  <dcterms:created xsi:type="dcterms:W3CDTF">2009-03-17T01:46:40Z</dcterms:created>
  <dcterms:modified xsi:type="dcterms:W3CDTF">2016-01-13T21:44:18Z</dcterms:modified>
</cp:coreProperties>
</file>