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ADB7981-4498-4EE5-B307-232F909DCA1D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1509-6E5C-4EAF-9227-3CEA0071AD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3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7981-4498-4EE5-B307-232F909DCA1D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1509-6E5C-4EAF-9227-3CEA0071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8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7981-4498-4EE5-B307-232F909DCA1D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1509-6E5C-4EAF-9227-3CEA0071AD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5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7981-4498-4EE5-B307-232F909DCA1D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1509-6E5C-4EAF-9227-3CEA0071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7981-4498-4EE5-B307-232F909DCA1D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1509-6E5C-4EAF-9227-3CEA0071AD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78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7981-4498-4EE5-B307-232F909DCA1D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1509-6E5C-4EAF-9227-3CEA0071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1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7981-4498-4EE5-B307-232F909DCA1D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1509-6E5C-4EAF-9227-3CEA0071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6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7981-4498-4EE5-B307-232F909DCA1D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1509-6E5C-4EAF-9227-3CEA0071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1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7981-4498-4EE5-B307-232F909DCA1D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1509-6E5C-4EAF-9227-3CEA0071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7981-4498-4EE5-B307-232F909DCA1D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1509-6E5C-4EAF-9227-3CEA0071A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7981-4498-4EE5-B307-232F909DCA1D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1509-6E5C-4EAF-9227-3CEA0071AD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97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ADB7981-4498-4EE5-B307-232F909DCA1D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8B1509-6E5C-4EAF-9227-3CEA0071AD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Corporate Sponsorship Program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the New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visibility for employers</a:t>
            </a:r>
          </a:p>
          <a:p>
            <a:r>
              <a:rPr lang="en-US" dirty="0" smtClean="0"/>
              <a:t>Greater sense of involvement and ownership for participating employers</a:t>
            </a:r>
          </a:p>
          <a:p>
            <a:r>
              <a:rPr lang="en-US" dirty="0" smtClean="0"/>
              <a:t>Higher overall revenue for our job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Sponsorship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levels include the following:</a:t>
            </a:r>
          </a:p>
          <a:p>
            <a:pPr lvl="1"/>
            <a:r>
              <a:rPr lang="en-US" dirty="0" smtClean="0"/>
              <a:t>Listed in marketing materials and press releases</a:t>
            </a:r>
          </a:p>
          <a:p>
            <a:pPr lvl="1"/>
            <a:r>
              <a:rPr lang="en-US" dirty="0" smtClean="0"/>
              <a:t>Employer registration fee</a:t>
            </a:r>
          </a:p>
          <a:p>
            <a:pPr lvl="1"/>
            <a:r>
              <a:rPr lang="en-US" dirty="0" smtClean="0"/>
              <a:t>Recognition at luncheon</a:t>
            </a:r>
          </a:p>
          <a:p>
            <a:pPr lvl="1"/>
            <a:r>
              <a:rPr lang="en-US" dirty="0" smtClean="0"/>
              <a:t>Listed on signage at welcome reception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Luncheon Sponsor: $10,000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Luncheon name will reflect sponsorship</a:t>
            </a:r>
          </a:p>
          <a:p>
            <a:r>
              <a:rPr lang="en-US" dirty="0" smtClean="0"/>
              <a:t>Premium table for 10 at luncheon</a:t>
            </a:r>
          </a:p>
          <a:p>
            <a:r>
              <a:rPr lang="en-US" dirty="0" smtClean="0"/>
              <a:t>Logo and company name in luncheon program</a:t>
            </a:r>
          </a:p>
          <a:p>
            <a:r>
              <a:rPr lang="en-US" dirty="0" smtClean="0"/>
              <a:t>Prominent logo placement on job fair materials</a:t>
            </a:r>
          </a:p>
          <a:p>
            <a:r>
              <a:rPr lang="en-US" dirty="0" smtClean="0"/>
              <a:t>Hospitality booth</a:t>
            </a:r>
          </a:p>
          <a:p>
            <a:r>
              <a:rPr lang="en-US" dirty="0" smtClean="0"/>
              <a:t>Link to company’s website on job fair home page</a:t>
            </a:r>
          </a:p>
          <a:p>
            <a:r>
              <a:rPr lang="en-US" dirty="0" smtClean="0"/>
              <a:t>Full page ad in job fair program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Reception Sponsor: $7,500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reception name will reflect sponsorship</a:t>
            </a:r>
          </a:p>
          <a:p>
            <a:r>
              <a:rPr lang="en-US" dirty="0" smtClean="0"/>
              <a:t>Five tickets to luncheon</a:t>
            </a:r>
          </a:p>
          <a:p>
            <a:r>
              <a:rPr lang="en-US" dirty="0" smtClean="0"/>
              <a:t>Logo and company name in luncheon program</a:t>
            </a:r>
          </a:p>
          <a:p>
            <a:r>
              <a:rPr lang="en-US" dirty="0" smtClean="0"/>
              <a:t>Prominent logo placement on job fair materials</a:t>
            </a:r>
          </a:p>
          <a:p>
            <a:r>
              <a:rPr lang="en-US" dirty="0" smtClean="0"/>
              <a:t>Hospitality booth</a:t>
            </a:r>
          </a:p>
          <a:p>
            <a:r>
              <a:rPr lang="en-US" dirty="0" smtClean="0"/>
              <a:t>Link to company’s website on job fair home page</a:t>
            </a:r>
          </a:p>
          <a:p>
            <a:r>
              <a:rPr lang="en-US" dirty="0" smtClean="0"/>
              <a:t>Half page ad in job fair program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Sponsors: $5,000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Company name listed in luncheon program</a:t>
            </a:r>
          </a:p>
          <a:p>
            <a:r>
              <a:rPr lang="en-US" sz="3000" dirty="0" smtClean="0"/>
              <a:t>Five tickets to luncheon</a:t>
            </a:r>
          </a:p>
          <a:p>
            <a:r>
              <a:rPr lang="en-US" sz="3000" dirty="0" smtClean="0"/>
              <a:t>Sponsorship of refreshments</a:t>
            </a:r>
          </a:p>
          <a:p>
            <a:r>
              <a:rPr lang="en-US" sz="3000" dirty="0" smtClean="0"/>
              <a:t>Link to company’s website on job fair home page</a:t>
            </a:r>
          </a:p>
          <a:p>
            <a:r>
              <a:rPr lang="en-US" sz="3000" dirty="0" smtClean="0"/>
              <a:t>Hospitality booth</a:t>
            </a:r>
          </a:p>
          <a:p>
            <a:r>
              <a:rPr lang="en-US" sz="3000" dirty="0" smtClean="0"/>
              <a:t>Quarter page ad in job fair program</a:t>
            </a:r>
            <a:endParaRPr lang="en-US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 Sponsors: $2,500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Company name in luncheon program</a:t>
            </a:r>
          </a:p>
          <a:p>
            <a:r>
              <a:rPr lang="en-US" sz="3000" dirty="0" smtClean="0"/>
              <a:t>Two tickets to luncheon</a:t>
            </a:r>
          </a:p>
          <a:p>
            <a:r>
              <a:rPr lang="en-US" sz="3000" dirty="0" smtClean="0"/>
              <a:t>Link to company’s website on job fair home page</a:t>
            </a:r>
          </a:p>
          <a:p>
            <a:r>
              <a:rPr lang="en-US" sz="3000" dirty="0" smtClean="0"/>
              <a:t>One-eighth page ad in job fair program</a:t>
            </a:r>
            <a:endParaRPr lang="en-US" sz="3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</TotalTime>
  <Words>216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Corporate Sponsorship Program</vt:lpstr>
      <vt:lpstr>Goals of the New Program</vt:lpstr>
      <vt:lpstr>Sponsorship Levels</vt:lpstr>
      <vt:lpstr>Luncheon Sponsor: $10,000</vt:lpstr>
      <vt:lpstr>Welcome Reception Sponsor: $7,500</vt:lpstr>
      <vt:lpstr>Gold Sponsors: $5,000</vt:lpstr>
      <vt:lpstr>Silver Sponsors: $2,500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Sponsorship Program</dc:title>
  <dc:creator>GO! Series</dc:creator>
  <cp:lastModifiedBy>Firstname Lastname</cp:lastModifiedBy>
  <cp:revision>8</cp:revision>
  <dcterms:created xsi:type="dcterms:W3CDTF">2009-04-04T11:59:01Z</dcterms:created>
  <dcterms:modified xsi:type="dcterms:W3CDTF">2016-02-05T13:22:42Z</dcterms:modified>
</cp:coreProperties>
</file>