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BE87-CE6D-40E3-99B6-0ED0C5C0C858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00875342-8C21-40ED-8D42-7B4FBA00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5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BE87-CE6D-40E3-99B6-0ED0C5C0C858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0875342-8C21-40ED-8D42-7B4FBA00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7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BE87-CE6D-40E3-99B6-0ED0C5C0C858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0875342-8C21-40ED-8D42-7B4FBA00CB9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55539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BE87-CE6D-40E3-99B6-0ED0C5C0C858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0875342-8C21-40ED-8D42-7B4FBA00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103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BE87-CE6D-40E3-99B6-0ED0C5C0C858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0875342-8C21-40ED-8D42-7B4FBA00CB9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0423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BE87-CE6D-40E3-99B6-0ED0C5C0C858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0875342-8C21-40ED-8D42-7B4FBA00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379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BE87-CE6D-40E3-99B6-0ED0C5C0C858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5342-8C21-40ED-8D42-7B4FBA00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17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BE87-CE6D-40E3-99B6-0ED0C5C0C858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5342-8C21-40ED-8D42-7B4FBA00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41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BE87-CE6D-40E3-99B6-0ED0C5C0C858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5342-8C21-40ED-8D42-7B4FBA00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934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BE87-CE6D-40E3-99B6-0ED0C5C0C858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00875342-8C21-40ED-8D42-7B4FBA00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69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BE87-CE6D-40E3-99B6-0ED0C5C0C858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0875342-8C21-40ED-8D42-7B4FBA00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9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BE87-CE6D-40E3-99B6-0ED0C5C0C858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00875342-8C21-40ED-8D42-7B4FBA00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79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BE87-CE6D-40E3-99B6-0ED0C5C0C858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5342-8C21-40ED-8D42-7B4FBA00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52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BE87-CE6D-40E3-99B6-0ED0C5C0C858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5342-8C21-40ED-8D42-7B4FBA00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44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BE87-CE6D-40E3-99B6-0ED0C5C0C858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875342-8C21-40ED-8D42-7B4FBA00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4BE87-CE6D-40E3-99B6-0ED0C5C0C858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00875342-8C21-40ED-8D42-7B4FBA00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11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4BE87-CE6D-40E3-99B6-0ED0C5C0C858}" type="datetimeFigureOut">
              <a:rPr lang="en-US" smtClean="0"/>
              <a:t>2/5/2016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0875342-8C21-40ED-8D42-7B4FBA00CB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1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Career Counseling Services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Offering Career Counseling at Job Fairs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91% of jobseekers  are interested</a:t>
            </a:r>
          </a:p>
          <a:p>
            <a:r>
              <a:rPr lang="en-US" dirty="0" smtClean="0"/>
              <a:t>Employers indicate candidates recommended by career counselors were better qualified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Launching the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Hire qualified career counselors</a:t>
            </a:r>
          </a:p>
          <a:p>
            <a:pPr lvl="1"/>
            <a:r>
              <a:rPr lang="en-US" dirty="0" smtClean="0"/>
              <a:t>Determine number needed for each job fair</a:t>
            </a:r>
          </a:p>
          <a:p>
            <a:r>
              <a:rPr lang="en-US" dirty="0" smtClean="0"/>
              <a:t>Promote the service in our advertisements</a:t>
            </a:r>
          </a:p>
          <a:p>
            <a:r>
              <a:rPr lang="en-US" dirty="0" smtClean="0"/>
              <a:t>Job seekers sign up for specific time slots</a:t>
            </a:r>
          </a:p>
          <a:p>
            <a:pPr lvl="1"/>
            <a:r>
              <a:rPr lang="en-US" dirty="0" smtClean="0"/>
              <a:t>Locate booths in a quieter area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Things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are paying for the counselors’ services </a:t>
            </a:r>
          </a:p>
          <a:p>
            <a:pPr lvl="1"/>
            <a:r>
              <a:rPr lang="en-US" dirty="0" smtClean="0"/>
              <a:t>Negotiate with counselors to receive a percentage of fees from any ongoing clients obtained as a result of the job fair</a:t>
            </a:r>
          </a:p>
          <a:p>
            <a:r>
              <a:rPr lang="en-US" dirty="0" smtClean="0"/>
              <a:t>Offer a career aptitude test online </a:t>
            </a:r>
          </a:p>
          <a:p>
            <a:pPr lvl="1"/>
            <a:r>
              <a:rPr lang="en-US" dirty="0" smtClean="0"/>
              <a:t>Discuss results during the counseling session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Post-Job Fair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Assess the success of the venture</a:t>
            </a:r>
          </a:p>
          <a:p>
            <a:pPr lvl="1"/>
            <a:r>
              <a:rPr lang="en-US" dirty="0" smtClean="0"/>
              <a:t>Include survey results from counselors and job seekers</a:t>
            </a:r>
          </a:p>
          <a:p>
            <a:r>
              <a:rPr lang="en-US" dirty="0" smtClean="0"/>
              <a:t>Make decision whether or not to provide career counseling services at other job fairs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</TotalTime>
  <Words>134</Words>
  <Application>Microsoft Office PowerPoint</Application>
  <PresentationFormat>On-screen Show (4:3)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Career Counseling Services</vt:lpstr>
      <vt:lpstr>Offering Career Counseling at Job Fairs</vt:lpstr>
      <vt:lpstr>Launching the Program</vt:lpstr>
      <vt:lpstr>Things to Consider</vt:lpstr>
      <vt:lpstr>Post-Job Fair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Counseling Services</dc:title>
  <dc:creator>GO! Series</dc:creator>
  <cp:lastModifiedBy>Firstname Lastname</cp:lastModifiedBy>
  <cp:revision>8</cp:revision>
  <dcterms:created xsi:type="dcterms:W3CDTF">2009-04-09T20:07:05Z</dcterms:created>
  <dcterms:modified xsi:type="dcterms:W3CDTF">2016-02-05T17:55:59Z</dcterms:modified>
</cp:coreProperties>
</file>