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6C87B2-E962-4EC9-91E6-5588F1E633D0}" v="36" dt="2025-10-10T02:20:30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YA VAJJHALA" userId="f3e3711e514002e0" providerId="LiveId" clId="{35277C96-5740-47E2-8389-453B2A4028C6}"/>
    <pc:docChg chg="undo custSel modSld">
      <pc:chgData name="SOUMYA VAJJHALA" userId="f3e3711e514002e0" providerId="LiveId" clId="{35277C96-5740-47E2-8389-453B2A4028C6}" dt="2025-10-10T02:15:08.581" v="561"/>
      <pc:docMkLst>
        <pc:docMk/>
      </pc:docMkLst>
      <pc:sldChg chg="addSp modSp mod modAnim">
        <pc:chgData name="SOUMYA VAJJHALA" userId="f3e3711e514002e0" providerId="LiveId" clId="{35277C96-5740-47E2-8389-453B2A4028C6}" dt="2025-10-10T02:13:18.375" v="524"/>
        <pc:sldMkLst>
          <pc:docMk/>
          <pc:sldMk cId="573926516" sldId="257"/>
        </pc:sldMkLst>
        <pc:picChg chg="add mod">
          <ac:chgData name="SOUMYA VAJJHALA" userId="f3e3711e514002e0" providerId="LiveId" clId="{35277C96-5740-47E2-8389-453B2A4028C6}" dt="2025-10-10T02:11:41.138" v="521" actId="1076"/>
          <ac:picMkLst>
            <pc:docMk/>
            <pc:sldMk cId="573926516" sldId="257"/>
            <ac:picMk id="2" creationId="{F2928DAA-DB2F-28D2-13A0-0433EACE6372}"/>
          </ac:picMkLst>
        </pc:picChg>
        <pc:picChg chg="mod ord">
          <ac:chgData name="SOUMYA VAJJHALA" userId="f3e3711e514002e0" providerId="LiveId" clId="{35277C96-5740-47E2-8389-453B2A4028C6}" dt="2025-10-10T01:13:28.517" v="10"/>
          <ac:picMkLst>
            <pc:docMk/>
            <pc:sldMk cId="573926516" sldId="257"/>
            <ac:picMk id="9" creationId="{00000000-0000-0000-0000-000000000000}"/>
          </ac:picMkLst>
        </pc:picChg>
      </pc:sldChg>
      <pc:sldChg chg="modSp mod">
        <pc:chgData name="SOUMYA VAJJHALA" userId="f3e3711e514002e0" providerId="LiveId" clId="{35277C96-5740-47E2-8389-453B2A4028C6}" dt="2025-10-10T01:44:01.912" v="11"/>
        <pc:sldMkLst>
          <pc:docMk/>
          <pc:sldMk cId="2809388121" sldId="258"/>
        </pc:sldMkLst>
        <pc:spChg chg="mod">
          <ac:chgData name="SOUMYA VAJJHALA" userId="f3e3711e514002e0" providerId="LiveId" clId="{35277C96-5740-47E2-8389-453B2A4028C6}" dt="2025-10-10T01:44:01.912" v="11"/>
          <ac:spMkLst>
            <pc:docMk/>
            <pc:sldMk cId="2809388121" sldId="258"/>
            <ac:spMk id="5" creationId="{00000000-0000-0000-0000-000000000000}"/>
          </ac:spMkLst>
        </pc:spChg>
      </pc:sldChg>
      <pc:sldChg chg="modSp mod">
        <pc:chgData name="SOUMYA VAJJHALA" userId="f3e3711e514002e0" providerId="LiveId" clId="{35277C96-5740-47E2-8389-453B2A4028C6}" dt="2025-10-10T01:11:39.271" v="7"/>
        <pc:sldMkLst>
          <pc:docMk/>
          <pc:sldMk cId="269755107" sldId="259"/>
        </pc:sldMkLst>
        <pc:picChg chg="mod ord">
          <ac:chgData name="SOUMYA VAJJHALA" userId="f3e3711e514002e0" providerId="LiveId" clId="{35277C96-5740-47E2-8389-453B2A4028C6}" dt="2025-10-10T01:11:39.271" v="7"/>
          <ac:picMkLst>
            <pc:docMk/>
            <pc:sldMk cId="269755107" sldId="259"/>
            <ac:picMk id="4" creationId="{00000000-0000-0000-0000-000000000000}"/>
          </ac:picMkLst>
        </pc:picChg>
      </pc:sldChg>
      <pc:sldChg chg="addSp modSp mod">
        <pc:chgData name="SOUMYA VAJJHALA" userId="f3e3711e514002e0" providerId="LiveId" clId="{35277C96-5740-47E2-8389-453B2A4028C6}" dt="2025-10-10T02:03:27.606" v="347" actId="12788"/>
        <pc:sldMkLst>
          <pc:docMk/>
          <pc:sldMk cId="498838024" sldId="260"/>
        </pc:sldMkLst>
        <pc:picChg chg="add mod">
          <ac:chgData name="SOUMYA VAJJHALA" userId="f3e3711e514002e0" providerId="LiveId" clId="{35277C96-5740-47E2-8389-453B2A4028C6}" dt="2025-10-10T02:02:56.745" v="345" actId="1076"/>
          <ac:picMkLst>
            <pc:docMk/>
            <pc:sldMk cId="498838024" sldId="260"/>
            <ac:picMk id="3" creationId="{7493655A-4AB4-D0E5-C729-8837B9DDFFFD}"/>
          </ac:picMkLst>
        </pc:picChg>
        <pc:picChg chg="mod">
          <ac:chgData name="SOUMYA VAJJHALA" userId="f3e3711e514002e0" providerId="LiveId" clId="{35277C96-5740-47E2-8389-453B2A4028C6}" dt="2025-10-10T02:03:27.606" v="347" actId="12788"/>
          <ac:picMkLst>
            <pc:docMk/>
            <pc:sldMk cId="498838024" sldId="260"/>
            <ac:picMk id="7" creationId="{00000000-0000-0000-0000-000000000000}"/>
          </ac:picMkLst>
        </pc:picChg>
        <pc:picChg chg="mod">
          <ac:chgData name="SOUMYA VAJJHALA" userId="f3e3711e514002e0" providerId="LiveId" clId="{35277C96-5740-47E2-8389-453B2A4028C6}" dt="2025-10-10T01:56:59.864" v="198" actId="692"/>
          <ac:picMkLst>
            <pc:docMk/>
            <pc:sldMk cId="498838024" sldId="260"/>
            <ac:picMk id="9" creationId="{00000000-0000-0000-0000-000000000000}"/>
          </ac:picMkLst>
        </pc:picChg>
      </pc:sldChg>
      <pc:sldChg chg="addSp modSp mod modAnim">
        <pc:chgData name="SOUMYA VAJJHALA" userId="f3e3711e514002e0" providerId="LiveId" clId="{35277C96-5740-47E2-8389-453B2A4028C6}" dt="2025-10-10T02:10:30.539" v="466"/>
        <pc:sldMkLst>
          <pc:docMk/>
          <pc:sldMk cId="1078137500" sldId="261"/>
        </pc:sldMkLst>
        <pc:picChg chg="add mod">
          <ac:chgData name="SOUMYA VAJJHALA" userId="f3e3711e514002e0" providerId="LiveId" clId="{35277C96-5740-47E2-8389-453B2A4028C6}" dt="2025-10-10T02:09:03.524" v="463"/>
          <ac:picMkLst>
            <pc:docMk/>
            <pc:sldMk cId="1078137500" sldId="261"/>
            <ac:picMk id="2" creationId="{D048F692-AEB4-A62E-D4B2-3250C246CF58}"/>
          </ac:picMkLst>
        </pc:picChg>
        <pc:picChg chg="mod">
          <ac:chgData name="SOUMYA VAJJHALA" userId="f3e3711e514002e0" providerId="LiveId" clId="{35277C96-5740-47E2-8389-453B2A4028C6}" dt="2025-10-10T02:04:34.403" v="366" actId="11530"/>
          <ac:picMkLst>
            <pc:docMk/>
            <pc:sldMk cId="1078137500" sldId="261"/>
            <ac:picMk id="4" creationId="{00000000-0000-0000-0000-000000000000}"/>
          </ac:picMkLst>
        </pc:picChg>
      </pc:sldChg>
      <pc:sldChg chg="addSp delSp modSp mod modAnim">
        <pc:chgData name="SOUMYA VAJJHALA" userId="f3e3711e514002e0" providerId="LiveId" clId="{35277C96-5740-47E2-8389-453B2A4028C6}" dt="2025-10-10T02:15:08.581" v="561"/>
        <pc:sldMkLst>
          <pc:docMk/>
          <pc:sldMk cId="2174746256" sldId="262"/>
        </pc:sldMkLst>
        <pc:spChg chg="add mod">
          <ac:chgData name="SOUMYA VAJJHALA" userId="f3e3711e514002e0" providerId="LiveId" clId="{35277C96-5740-47E2-8389-453B2A4028C6}" dt="2025-10-10T02:07:24.201" v="396" actId="12788"/>
          <ac:spMkLst>
            <pc:docMk/>
            <pc:sldMk cId="2174746256" sldId="262"/>
            <ac:spMk id="2" creationId="{836DAED2-A2E9-2678-7D44-9759106DF25B}"/>
          </ac:spMkLst>
        </pc:spChg>
        <pc:spChg chg="mod">
          <ac:chgData name="SOUMYA VAJJHALA" userId="f3e3711e514002e0" providerId="LiveId" clId="{35277C96-5740-47E2-8389-453B2A4028C6}" dt="2025-10-10T02:08:24.848" v="462" actId="1076"/>
          <ac:spMkLst>
            <pc:docMk/>
            <pc:sldMk cId="2174746256" sldId="262"/>
            <ac:spMk id="3" creationId="{43C795AB-B25B-189C-DE4D-765A97568871}"/>
          </ac:spMkLst>
        </pc:spChg>
        <pc:spChg chg="del">
          <ac:chgData name="SOUMYA VAJJHALA" userId="f3e3711e514002e0" providerId="LiveId" clId="{35277C96-5740-47E2-8389-453B2A4028C6}" dt="2025-10-10T02:07:45.595" v="397"/>
          <ac:spMkLst>
            <pc:docMk/>
            <pc:sldMk cId="2174746256" sldId="262"/>
            <ac:spMk id="6" creationId="{00000000-0000-0000-0000-000000000000}"/>
          </ac:spMkLst>
        </pc:spChg>
        <pc:spChg chg="del">
          <ac:chgData name="SOUMYA VAJJHALA" userId="f3e3711e514002e0" providerId="LiveId" clId="{35277C96-5740-47E2-8389-453B2A4028C6}" dt="2025-10-10T02:07:45.595" v="397"/>
          <ac:spMkLst>
            <pc:docMk/>
            <pc:sldMk cId="2174746256" sldId="262"/>
            <ac:spMk id="8" creationId="{00000000-0000-0000-0000-000000000000}"/>
          </ac:spMkLst>
        </pc:spChg>
        <pc:spChg chg="del">
          <ac:chgData name="SOUMYA VAJJHALA" userId="f3e3711e514002e0" providerId="LiveId" clId="{35277C96-5740-47E2-8389-453B2A4028C6}" dt="2025-10-10T02:07:45.595" v="397"/>
          <ac:spMkLst>
            <pc:docMk/>
            <pc:sldMk cId="2174746256" sldId="262"/>
            <ac:spMk id="12" creationId="{00000000-0000-0000-0000-000000000000}"/>
          </ac:spMkLst>
        </pc:spChg>
        <pc:picChg chg="add mod">
          <ac:chgData name="SOUMYA VAJJHALA" userId="f3e3711e514002e0" providerId="LiveId" clId="{35277C96-5740-47E2-8389-453B2A4028C6}" dt="2025-10-10T02:14:43.121" v="560" actId="1076"/>
          <ac:picMkLst>
            <pc:docMk/>
            <pc:sldMk cId="2174746256" sldId="262"/>
            <ac:picMk id="4" creationId="{B1C1E7DB-3D07-C419-BC8C-9ECE575C68B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E6A34-89DC-4582-A660-352F3F193120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04FA2-F8D9-433F-B632-655094BF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08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1DD3C-616E-4169-A08B-E897F8EC1B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7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DD3C-616E-4169-A08B-E897F8EC1B4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31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DD3C-616E-4169-A08B-E897F8EC1B4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07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DD3C-616E-4169-A08B-E897F8EC1B4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0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B043-00DD-4C55-983D-9FC9F7858F35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Cross Oceans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6279-0127-4657-870E-84C688D4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0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27C0-5642-4A4A-89D0-A1243CD71B9B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Cross Oceans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6279-0127-4657-870E-84C688D4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7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5490-0C80-45A6-8707-68F2426E639B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Cross Oceans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6279-0127-4657-870E-84C688D4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8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162E-569F-4C57-A434-EFFEDA2B9F72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Cross Oceans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6279-0127-4657-870E-84C688D4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0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9133-21A8-4460-B200-05BBB9EB6020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Cross Oceans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6279-0127-4657-870E-84C688D4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87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BDE-E166-434E-BF1F-D99676B8651B}" type="datetime1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Cross Oceans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6279-0127-4657-870E-84C688D4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4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C7CF-AB32-43EB-8D91-2EF70A1EE566}" type="datetime1">
              <a:rPr lang="en-US" smtClean="0"/>
              <a:t>10/9/2025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Cross Oceans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6279-0127-4657-870E-84C688D4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4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B017-861A-4973-83DE-A4DDCC6B9C12}" type="datetime1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Cross Oceans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6279-0127-4657-870E-84C688D4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2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072F-2A1C-41C3-A079-8B80993B0611}" type="datetime1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Cross Oceans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6279-0127-4657-870E-84C688D4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8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C9756-D191-4CE1-9EDF-4C24EE70D50A}" type="datetime1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Cross Oceans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6279-0127-4657-870E-84C688D4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7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4446-C43B-45A4-9829-F0A55259E515}" type="datetime1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Cross Oceans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86279-0127-4657-870E-84C688D4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1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BD53D-5F46-4C37-9DF2-468749A74730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Soumya Vajjhala Cross Oceans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86279-0127-4657-870E-84C688D42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0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720" y="1367560"/>
            <a:ext cx="4650798" cy="310053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00200" y="1447801"/>
            <a:ext cx="8229600" cy="1470025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600" b="1" i="0" u="none" strike="noStrike" kern="1200" cap="all" spc="0" normalizeH="0" baseline="0" noProof="0" dirty="0">
                <a:ln w="0"/>
                <a:gradFill flip="none">
                  <a:gsLst>
                    <a:gs pos="0">
                      <a:srgbClr val="0F6FC6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0F6FC6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0F6FC6">
                        <a:shade val="65000"/>
                        <a:satMod val="130000"/>
                      </a:srgbClr>
                    </a:gs>
                    <a:gs pos="92000">
                      <a:srgbClr val="0F6FC6">
                        <a:shade val="50000"/>
                        <a:satMod val="120000"/>
                      </a:srgbClr>
                    </a:gs>
                    <a:gs pos="100000">
                      <a:srgbClr val="0F6FC6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/>
                <a:uLnTx/>
                <a:uFillTx/>
                <a:latin typeface="Calibri"/>
              </a:rPr>
              <a:t>Cross Oceans Music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34974" y="3379788"/>
            <a:ext cx="7854696" cy="1752600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4572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Music Production</a:t>
            </a:r>
          </a:p>
        </p:txBody>
      </p:sp>
      <p:pic>
        <p:nvPicPr>
          <p:cNvPr id="2" name="New Age">
            <a:hlinkClick r:id="" action="ppaction://media"/>
            <a:extLst>
              <a:ext uri="{FF2B5EF4-FFF2-40B4-BE49-F238E27FC236}">
                <a16:creationId xmlns:a16="http://schemas.microsoft.com/office/drawing/2014/main" id="{F2928DAA-DB2F-28D2-13A0-0433EACE637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229600" y="5486400"/>
            <a:ext cx="609600" cy="609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C23AE-147D-5D2E-430B-6A67D9B9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3044-5273-408F-BEEA-620DED468FE1}" type="datetime1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FD99-1ADF-1DDD-3EE6-67F2FE42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Cross Oceans</a:t>
            </a:r>
          </a:p>
        </p:txBody>
      </p:sp>
    </p:spTree>
    <p:extLst>
      <p:ext uri="{BB962C8B-B14F-4D97-AF65-F5344CB8AC3E}">
        <p14:creationId xmlns:p14="http://schemas.microsoft.com/office/powerpoint/2010/main" val="57392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60136" y="0"/>
            <a:ext cx="6510528" cy="6858000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9600" y="704088"/>
            <a:ext cx="50292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/>
              </a:rPr>
              <a:t>Location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76400" y="1935480"/>
            <a:ext cx="3810000" cy="41605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Meadowlark Complex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7125  Olympic Blvd.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Suite 471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Los Angeles, CA 90004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213-555-9000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B296A-2B9A-A689-2130-6FDFA5F5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D84B-4377-4981-8FE3-F40D64A72189}" type="datetime1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6D253D-5FC0-B019-7B49-9B4160E80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Cross Oceans</a:t>
            </a:r>
          </a:p>
        </p:txBody>
      </p:sp>
    </p:spTree>
    <p:extLst>
      <p:ext uri="{BB962C8B-B14F-4D97-AF65-F5344CB8AC3E}">
        <p14:creationId xmlns:p14="http://schemas.microsoft.com/office/powerpoint/2010/main" val="280938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661" y="2417254"/>
            <a:ext cx="5143500" cy="3425571"/>
          </a:xfrm>
          <a:prstGeom prst="round2Diag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/>
              </a:rPr>
              <a:t>Organization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Tony Raman, President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Lila Alvarez, Artistic Director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Amelia Darius, Managing Director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A0CDCD-8CA9-AC5D-A256-5F6ADACC3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50C95-01DB-4B24-9E10-53F6F70FD60B}" type="datetime1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16EF1-7F7A-CF24-668C-211CE27D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Cross Oceans</a:t>
            </a:r>
          </a:p>
        </p:txBody>
      </p:sp>
    </p:spTree>
    <p:extLst>
      <p:ext uri="{BB962C8B-B14F-4D97-AF65-F5344CB8AC3E}">
        <p14:creationId xmlns:p14="http://schemas.microsoft.com/office/powerpoint/2010/main" val="26975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7543800" cy="68580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69680" y="5029200"/>
            <a:ext cx="1751909" cy="1166771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2743200"/>
            <a:ext cx="2095500" cy="1395603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609600" y="704088"/>
            <a:ext cx="69342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/>
              </a:rPr>
              <a:t>Mission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981200" y="1935480"/>
            <a:ext cx="5562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Produce music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F6FC6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High quality digital recordings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F6FC6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State-of-the art formats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Distribute music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Attract innovative artists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Attend international festivals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/>
            </a:endParaRPr>
          </a:p>
        </p:txBody>
      </p:sp>
      <p:pic>
        <p:nvPicPr>
          <p:cNvPr id="3" name="Picture 2" descr="A group of people playing drums&#10;&#10;AI-generated content may be incorrect.">
            <a:extLst>
              <a:ext uri="{FF2B5EF4-FFF2-40B4-BE49-F238E27FC236}">
                <a16:creationId xmlns:a16="http://schemas.microsoft.com/office/drawing/2014/main" id="{7493655A-4AB4-D0E5-C729-8837B9DDFF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472440"/>
            <a:ext cx="2196760" cy="1463040"/>
          </a:xfrm>
          <a:prstGeom prst="rect">
            <a:avLst/>
          </a:prstGeom>
          <a:ln w="114300">
            <a:solidFill>
              <a:schemeClr val="accent1">
                <a:lumMod val="50000"/>
              </a:schemeClr>
            </a:solidFill>
            <a:miter lim="800000"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DE141-C4F9-9B60-783A-178E1375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BBA4-97ED-47E4-9D21-2FFA36A37FCD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31282-95EC-B6E0-98DB-6AA89836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Cross Oceans</a:t>
            </a:r>
          </a:p>
        </p:txBody>
      </p:sp>
    </p:spTree>
    <p:extLst>
      <p:ext uri="{BB962C8B-B14F-4D97-AF65-F5344CB8AC3E}">
        <p14:creationId xmlns:p14="http://schemas.microsoft.com/office/powerpoint/2010/main" val="49883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0" y="1645920"/>
            <a:ext cx="5138057" cy="3843266"/>
          </a:xfrm>
          <a:prstGeom prst="hexagon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/>
              </a:rPr>
              <a:t>Music Genres Include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04617B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Celtic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Jazz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New Age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Reggae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Flamenco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Calypso</a:t>
            </a:r>
          </a:p>
          <a:p>
            <a:pPr marL="27432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/>
            </a:endParaRPr>
          </a:p>
        </p:txBody>
      </p:sp>
      <p:pic>
        <p:nvPicPr>
          <p:cNvPr id="2" name="Smooth Jazz">
            <a:hlinkClick r:id="" action="ppaction://media"/>
            <a:extLst>
              <a:ext uri="{FF2B5EF4-FFF2-40B4-BE49-F238E27FC236}">
                <a16:creationId xmlns:a16="http://schemas.microsoft.com/office/drawing/2014/main" id="{D048F692-AEB4-A62E-D4B2-3250C246CF5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FC4A3-B0BF-CAB9-5203-80406FAE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C9328-99AA-450E-926A-A5D95F7C79A1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8E28F-1EBC-823F-003D-5C95620D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Cross Oceans</a:t>
            </a:r>
          </a:p>
        </p:txBody>
      </p:sp>
    </p:spTree>
    <p:extLst>
      <p:ext uri="{BB962C8B-B14F-4D97-AF65-F5344CB8AC3E}">
        <p14:creationId xmlns:p14="http://schemas.microsoft.com/office/powerpoint/2010/main" val="107813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3C795AB-B25B-189C-DE4D-765A97568871}"/>
              </a:ext>
            </a:extLst>
          </p:cNvPr>
          <p:cNvSpPr/>
          <p:nvPr/>
        </p:nvSpPr>
        <p:spPr>
          <a:xfrm>
            <a:off x="2743200" y="5486400"/>
            <a:ext cx="6400800" cy="495300"/>
          </a:xfrm>
          <a:custGeom>
            <a:avLst/>
            <a:gdLst>
              <a:gd name="connsiteX0" fmla="*/ 2576513 w 6400800"/>
              <a:gd name="connsiteY0" fmla="*/ 61913 h 495300"/>
              <a:gd name="connsiteX1" fmla="*/ 2576513 w 6400800"/>
              <a:gd name="connsiteY1" fmla="*/ 247650 h 495300"/>
              <a:gd name="connsiteX2" fmla="*/ 3048000 w 6400800"/>
              <a:gd name="connsiteY2" fmla="*/ 247650 h 495300"/>
              <a:gd name="connsiteX3" fmla="*/ 3048000 w 6400800"/>
              <a:gd name="connsiteY3" fmla="*/ 323850 h 495300"/>
              <a:gd name="connsiteX4" fmla="*/ 2576513 w 6400800"/>
              <a:gd name="connsiteY4" fmla="*/ 323850 h 495300"/>
              <a:gd name="connsiteX5" fmla="*/ 2576513 w 6400800"/>
              <a:gd name="connsiteY5" fmla="*/ 433388 h 495300"/>
              <a:gd name="connsiteX6" fmla="*/ 3824288 w 6400800"/>
              <a:gd name="connsiteY6" fmla="*/ 433388 h 495300"/>
              <a:gd name="connsiteX7" fmla="*/ 3824288 w 6400800"/>
              <a:gd name="connsiteY7" fmla="*/ 323850 h 495300"/>
              <a:gd name="connsiteX8" fmla="*/ 3352800 w 6400800"/>
              <a:gd name="connsiteY8" fmla="*/ 323850 h 495300"/>
              <a:gd name="connsiteX9" fmla="*/ 3352800 w 6400800"/>
              <a:gd name="connsiteY9" fmla="*/ 247650 h 495300"/>
              <a:gd name="connsiteX10" fmla="*/ 3824288 w 6400800"/>
              <a:gd name="connsiteY10" fmla="*/ 247650 h 495300"/>
              <a:gd name="connsiteX11" fmla="*/ 3824288 w 6400800"/>
              <a:gd name="connsiteY11" fmla="*/ 61913 h 495300"/>
              <a:gd name="connsiteX12" fmla="*/ 2514600 w 6400800"/>
              <a:gd name="connsiteY12" fmla="*/ 0 h 495300"/>
              <a:gd name="connsiteX13" fmla="*/ 3886200 w 6400800"/>
              <a:gd name="connsiteY13" fmla="*/ 0 h 495300"/>
              <a:gd name="connsiteX14" fmla="*/ 3886200 w 6400800"/>
              <a:gd name="connsiteY14" fmla="*/ 247650 h 495300"/>
              <a:gd name="connsiteX15" fmla="*/ 6400800 w 6400800"/>
              <a:gd name="connsiteY15" fmla="*/ 247650 h 495300"/>
              <a:gd name="connsiteX16" fmla="*/ 6400800 w 6400800"/>
              <a:gd name="connsiteY16" fmla="*/ 323850 h 495300"/>
              <a:gd name="connsiteX17" fmla="*/ 3886200 w 6400800"/>
              <a:gd name="connsiteY17" fmla="*/ 323850 h 495300"/>
              <a:gd name="connsiteX18" fmla="*/ 3886200 w 6400800"/>
              <a:gd name="connsiteY18" fmla="*/ 495300 h 495300"/>
              <a:gd name="connsiteX19" fmla="*/ 2514600 w 6400800"/>
              <a:gd name="connsiteY19" fmla="*/ 495300 h 495300"/>
              <a:gd name="connsiteX20" fmla="*/ 2514600 w 6400800"/>
              <a:gd name="connsiteY20" fmla="*/ 323850 h 495300"/>
              <a:gd name="connsiteX21" fmla="*/ 0 w 6400800"/>
              <a:gd name="connsiteY21" fmla="*/ 323850 h 495300"/>
              <a:gd name="connsiteX22" fmla="*/ 0 w 6400800"/>
              <a:gd name="connsiteY22" fmla="*/ 247650 h 495300"/>
              <a:gd name="connsiteX23" fmla="*/ 2514600 w 6400800"/>
              <a:gd name="connsiteY23" fmla="*/ 24765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400800" h="495300">
                <a:moveTo>
                  <a:pt x="2576513" y="61913"/>
                </a:moveTo>
                <a:lnTo>
                  <a:pt x="2576513" y="247650"/>
                </a:lnTo>
                <a:lnTo>
                  <a:pt x="3048000" y="247650"/>
                </a:lnTo>
                <a:lnTo>
                  <a:pt x="3048000" y="323850"/>
                </a:lnTo>
                <a:lnTo>
                  <a:pt x="2576513" y="323850"/>
                </a:lnTo>
                <a:lnTo>
                  <a:pt x="2576513" y="433388"/>
                </a:lnTo>
                <a:lnTo>
                  <a:pt x="3824288" y="433388"/>
                </a:lnTo>
                <a:lnTo>
                  <a:pt x="3824288" y="323850"/>
                </a:lnTo>
                <a:lnTo>
                  <a:pt x="3352800" y="323850"/>
                </a:lnTo>
                <a:lnTo>
                  <a:pt x="3352800" y="247650"/>
                </a:lnTo>
                <a:lnTo>
                  <a:pt x="3824288" y="247650"/>
                </a:lnTo>
                <a:lnTo>
                  <a:pt x="3824288" y="61913"/>
                </a:lnTo>
                <a:close/>
                <a:moveTo>
                  <a:pt x="2514600" y="0"/>
                </a:moveTo>
                <a:lnTo>
                  <a:pt x="3886200" y="0"/>
                </a:lnTo>
                <a:lnTo>
                  <a:pt x="3886200" y="247650"/>
                </a:lnTo>
                <a:lnTo>
                  <a:pt x="6400800" y="247650"/>
                </a:lnTo>
                <a:lnTo>
                  <a:pt x="6400800" y="323850"/>
                </a:lnTo>
                <a:lnTo>
                  <a:pt x="3886200" y="323850"/>
                </a:lnTo>
                <a:lnTo>
                  <a:pt x="3886200" y="495300"/>
                </a:lnTo>
                <a:lnTo>
                  <a:pt x="2514600" y="495300"/>
                </a:lnTo>
                <a:lnTo>
                  <a:pt x="2514600" y="323850"/>
                </a:lnTo>
                <a:lnTo>
                  <a:pt x="0" y="323850"/>
                </a:lnTo>
                <a:lnTo>
                  <a:pt x="0" y="247650"/>
                </a:lnTo>
                <a:lnTo>
                  <a:pt x="2514600" y="2476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6DAED2-A2E9-2678-7D44-9759106DF25B}"/>
              </a:ext>
            </a:extLst>
          </p:cNvPr>
          <p:cNvSpPr>
            <a:spLocks noChangeAspect="1"/>
          </p:cNvSpPr>
          <p:nvPr/>
        </p:nvSpPr>
        <p:spPr>
          <a:xfrm>
            <a:off x="3512217" y="2551837"/>
            <a:ext cx="5167566" cy="2286000"/>
          </a:xfrm>
          <a:prstGeom prst="rect">
            <a:avLst/>
          </a:prstGeom>
          <a:blipFill dpi="0" rotWithShape="1"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Cross Oceans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Music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4" name="Music Video">
            <a:hlinkClick r:id="" action="ppaction://media"/>
            <a:extLst>
              <a:ext uri="{FF2B5EF4-FFF2-40B4-BE49-F238E27FC236}">
                <a16:creationId xmlns:a16="http://schemas.microsoft.com/office/drawing/2014/main" id="{B1C1E7DB-3D07-C419-BC8C-9ECE575C68B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029200" y="457200"/>
            <a:ext cx="1828800" cy="13716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53E12-33FF-1ABE-234C-25F703B1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DBA8-F545-4D70-A528-A9A5847F6188}" type="datetime1">
              <a:rPr lang="en-US" smtClean="0"/>
              <a:t>10/9/2025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2234C-A48D-EC72-7D9A-BDC494EE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Cross Oceans</a:t>
            </a:r>
          </a:p>
        </p:txBody>
      </p:sp>
    </p:spTree>
    <p:extLst>
      <p:ext uri="{BB962C8B-B14F-4D97-AF65-F5344CB8AC3E}">
        <p14:creationId xmlns:p14="http://schemas.microsoft.com/office/powerpoint/2010/main" val="2174746256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" dur="1482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100</Words>
  <Application>Microsoft Office PowerPoint</Application>
  <PresentationFormat>Widescreen</PresentationFormat>
  <Paragraphs>44</Paragraphs>
  <Slides>6</Slides>
  <Notes>4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Constantia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GO! Series</dc:creator>
  <cp:lastModifiedBy>SOUMYA VAJJHALA</cp:lastModifiedBy>
  <cp:revision>1</cp:revision>
  <dcterms:created xsi:type="dcterms:W3CDTF">2015-08-13T19:00:45Z</dcterms:created>
  <dcterms:modified xsi:type="dcterms:W3CDTF">2025-10-10T02:20:36Z</dcterms:modified>
</cp:coreProperties>
</file>