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63" r:id="rId3"/>
    <p:sldId id="264" r:id="rId4"/>
    <p:sldId id="265" r:id="rId5"/>
    <p:sldId id="266" r:id="rId6"/>
    <p:sldId id="267" r:id="rId7"/>
    <p:sldId id="268" r:id="rId8"/>
  </p:sldIdLst>
  <p:sldSz cx="12192000" cy="6858000"/>
  <p:notesSz cx="6858000" cy="9144000"/>
  <p:photoAlbum showCaptions="1" layout="1pic" frame="frameStyle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8AF6F31-AAD7-45A1-8E61-0A18D76E40A9}" v="117" dt="2025-10-10T02:36:01.7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9" d="100"/>
          <a:sy n="139" d="100"/>
        </p:scale>
        <p:origin x="294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UMYA VAJJHALA" userId="f3e3711e514002e0" providerId="LiveId" clId="{35277C96-5740-47E2-8389-453B2A4028C6}"/>
    <pc:docChg chg="custSel modSld">
      <pc:chgData name="SOUMYA VAJJHALA" userId="f3e3711e514002e0" providerId="LiveId" clId="{35277C96-5740-47E2-8389-453B2A4028C6}" dt="2025-10-10T02:35:06.025" v="259" actId="1076"/>
      <pc:docMkLst>
        <pc:docMk/>
      </pc:docMkLst>
      <pc:sldChg chg="setBg">
        <pc:chgData name="SOUMYA VAJJHALA" userId="f3e3711e514002e0" providerId="LiveId" clId="{35277C96-5740-47E2-8389-453B2A4028C6}" dt="2025-10-10T02:30:03.830" v="112"/>
        <pc:sldMkLst>
          <pc:docMk/>
          <pc:sldMk cId="786471914" sldId="256"/>
        </pc:sldMkLst>
      </pc:sldChg>
      <pc:sldChg chg="modSp mod">
        <pc:chgData name="SOUMYA VAJJHALA" userId="f3e3711e514002e0" providerId="LiveId" clId="{35277C96-5740-47E2-8389-453B2A4028C6}" dt="2025-10-10T02:31:20.971" v="144" actId="20577"/>
        <pc:sldMkLst>
          <pc:docMk/>
          <pc:sldMk cId="1334344789" sldId="263"/>
        </pc:sldMkLst>
        <pc:spChg chg="mod">
          <ac:chgData name="SOUMYA VAJJHALA" userId="f3e3711e514002e0" providerId="LiveId" clId="{35277C96-5740-47E2-8389-453B2A4028C6}" dt="2025-10-10T02:31:20.971" v="144" actId="20577"/>
          <ac:spMkLst>
            <pc:docMk/>
            <pc:sldMk cId="1334344789" sldId="263"/>
            <ac:spMk id="3" creationId="{21B37102-C9F4-D927-92F7-732E1EDC4B76}"/>
          </ac:spMkLst>
        </pc:spChg>
        <pc:picChg chg="mod">
          <ac:chgData name="SOUMYA VAJJHALA" userId="f3e3711e514002e0" providerId="LiveId" clId="{35277C96-5740-47E2-8389-453B2A4028C6}" dt="2025-10-10T02:31:03.775" v="113" actId="1440"/>
          <ac:picMkLst>
            <pc:docMk/>
            <pc:sldMk cId="1334344789" sldId="263"/>
            <ac:picMk id="2" creationId="{1E11BEEF-73DF-1937-5B97-BE0FC5AF7F28}"/>
          </ac:picMkLst>
        </pc:picChg>
      </pc:sldChg>
      <pc:sldChg chg="modSp mod">
        <pc:chgData name="SOUMYA VAJJHALA" userId="f3e3711e514002e0" providerId="LiveId" clId="{35277C96-5740-47E2-8389-453B2A4028C6}" dt="2025-10-10T02:31:29.505" v="148" actId="20577"/>
        <pc:sldMkLst>
          <pc:docMk/>
          <pc:sldMk cId="3233609452" sldId="264"/>
        </pc:sldMkLst>
        <pc:spChg chg="mod">
          <ac:chgData name="SOUMYA VAJJHALA" userId="f3e3711e514002e0" providerId="LiveId" clId="{35277C96-5740-47E2-8389-453B2A4028C6}" dt="2025-10-10T02:31:29.505" v="148" actId="20577"/>
          <ac:spMkLst>
            <pc:docMk/>
            <pc:sldMk cId="3233609452" sldId="264"/>
            <ac:spMk id="3" creationId="{46AFE879-E669-26C0-7553-0CB5E4DF7599}"/>
          </ac:spMkLst>
        </pc:spChg>
        <pc:picChg chg="mod">
          <ac:chgData name="SOUMYA VAJJHALA" userId="f3e3711e514002e0" providerId="LiveId" clId="{35277C96-5740-47E2-8389-453B2A4028C6}" dt="2025-10-10T02:31:03.793" v="114" actId="1440"/>
          <ac:picMkLst>
            <pc:docMk/>
            <pc:sldMk cId="3233609452" sldId="264"/>
            <ac:picMk id="2" creationId="{BBD2BB9B-8DE8-D77D-7183-4C72C02F0547}"/>
          </ac:picMkLst>
        </pc:picChg>
      </pc:sldChg>
      <pc:sldChg chg="modSp mod">
        <pc:chgData name="SOUMYA VAJJHALA" userId="f3e3711e514002e0" providerId="LiveId" clId="{35277C96-5740-47E2-8389-453B2A4028C6}" dt="2025-10-10T02:31:32.815" v="155" actId="20577"/>
        <pc:sldMkLst>
          <pc:docMk/>
          <pc:sldMk cId="3507038653" sldId="265"/>
        </pc:sldMkLst>
        <pc:spChg chg="mod">
          <ac:chgData name="SOUMYA VAJJHALA" userId="f3e3711e514002e0" providerId="LiveId" clId="{35277C96-5740-47E2-8389-453B2A4028C6}" dt="2025-10-10T02:31:32.815" v="155" actId="20577"/>
          <ac:spMkLst>
            <pc:docMk/>
            <pc:sldMk cId="3507038653" sldId="265"/>
            <ac:spMk id="3" creationId="{52156738-F2B8-1040-0F20-EA70597B2E8D}"/>
          </ac:spMkLst>
        </pc:spChg>
        <pc:picChg chg="mod">
          <ac:chgData name="SOUMYA VAJJHALA" userId="f3e3711e514002e0" providerId="LiveId" clId="{35277C96-5740-47E2-8389-453B2A4028C6}" dt="2025-10-10T02:31:03.799" v="115" actId="1440"/>
          <ac:picMkLst>
            <pc:docMk/>
            <pc:sldMk cId="3507038653" sldId="265"/>
            <ac:picMk id="2" creationId="{D4E2066E-D1C5-0DD5-69F2-D4C3B79CCD38}"/>
          </ac:picMkLst>
        </pc:picChg>
      </pc:sldChg>
      <pc:sldChg chg="modSp mod">
        <pc:chgData name="SOUMYA VAJJHALA" userId="f3e3711e514002e0" providerId="LiveId" clId="{35277C96-5740-47E2-8389-453B2A4028C6}" dt="2025-10-10T02:31:41.565" v="169" actId="20577"/>
        <pc:sldMkLst>
          <pc:docMk/>
          <pc:sldMk cId="1581123480" sldId="266"/>
        </pc:sldMkLst>
        <pc:spChg chg="mod">
          <ac:chgData name="SOUMYA VAJJHALA" userId="f3e3711e514002e0" providerId="LiveId" clId="{35277C96-5740-47E2-8389-453B2A4028C6}" dt="2025-10-10T02:31:41.565" v="169" actId="20577"/>
          <ac:spMkLst>
            <pc:docMk/>
            <pc:sldMk cId="1581123480" sldId="266"/>
            <ac:spMk id="3" creationId="{7FB2512D-60EF-7C63-426C-837B58A421E0}"/>
          </ac:spMkLst>
        </pc:spChg>
        <pc:picChg chg="mod">
          <ac:chgData name="SOUMYA VAJJHALA" userId="f3e3711e514002e0" providerId="LiveId" clId="{35277C96-5740-47E2-8389-453B2A4028C6}" dt="2025-10-10T02:31:03.810" v="116" actId="1440"/>
          <ac:picMkLst>
            <pc:docMk/>
            <pc:sldMk cId="1581123480" sldId="266"/>
            <ac:picMk id="2" creationId="{20AFC197-FF71-FFAE-64A9-95E30C099969}"/>
          </ac:picMkLst>
        </pc:picChg>
      </pc:sldChg>
      <pc:sldChg chg="modSp mod">
        <pc:chgData name="SOUMYA VAJJHALA" userId="f3e3711e514002e0" providerId="LiveId" clId="{35277C96-5740-47E2-8389-453B2A4028C6}" dt="2025-10-10T02:31:46.829" v="184" actId="20577"/>
        <pc:sldMkLst>
          <pc:docMk/>
          <pc:sldMk cId="998092164" sldId="267"/>
        </pc:sldMkLst>
        <pc:spChg chg="mod">
          <ac:chgData name="SOUMYA VAJJHALA" userId="f3e3711e514002e0" providerId="LiveId" clId="{35277C96-5740-47E2-8389-453B2A4028C6}" dt="2025-10-10T02:31:46.829" v="184" actId="20577"/>
          <ac:spMkLst>
            <pc:docMk/>
            <pc:sldMk cId="998092164" sldId="267"/>
            <ac:spMk id="3" creationId="{46357344-6306-2C67-4B40-24C73D6AA6D5}"/>
          </ac:spMkLst>
        </pc:spChg>
        <pc:picChg chg="mod">
          <ac:chgData name="SOUMYA VAJJHALA" userId="f3e3711e514002e0" providerId="LiveId" clId="{35277C96-5740-47E2-8389-453B2A4028C6}" dt="2025-10-10T02:31:03.823" v="117" actId="1440"/>
          <ac:picMkLst>
            <pc:docMk/>
            <pc:sldMk cId="998092164" sldId="267"/>
            <ac:picMk id="2" creationId="{FBB9941B-87A0-007A-DEDF-90216A82FD9B}"/>
          </ac:picMkLst>
        </pc:picChg>
      </pc:sldChg>
      <pc:sldChg chg="addSp modSp mod">
        <pc:chgData name="SOUMYA VAJJHALA" userId="f3e3711e514002e0" providerId="LiveId" clId="{35277C96-5740-47E2-8389-453B2A4028C6}" dt="2025-10-10T02:35:06.025" v="259" actId="1076"/>
        <pc:sldMkLst>
          <pc:docMk/>
          <pc:sldMk cId="3650191636" sldId="268"/>
        </pc:sldMkLst>
        <pc:spChg chg="mod">
          <ac:chgData name="SOUMYA VAJJHALA" userId="f3e3711e514002e0" providerId="LiveId" clId="{35277C96-5740-47E2-8389-453B2A4028C6}" dt="2025-10-10T02:31:56.593" v="200" actId="20577"/>
          <ac:spMkLst>
            <pc:docMk/>
            <pc:sldMk cId="3650191636" sldId="268"/>
            <ac:spMk id="3" creationId="{D2441ACD-B7B7-ED37-223F-68C1EA3736EF}"/>
          </ac:spMkLst>
        </pc:spChg>
        <pc:spChg chg="add mod">
          <ac:chgData name="SOUMYA VAJJHALA" userId="f3e3711e514002e0" providerId="LiveId" clId="{35277C96-5740-47E2-8389-453B2A4028C6}" dt="2025-10-10T02:35:06.025" v="259" actId="1076"/>
          <ac:spMkLst>
            <pc:docMk/>
            <pc:sldMk cId="3650191636" sldId="268"/>
            <ac:spMk id="5" creationId="{5C6688C2-CA19-8897-64EF-AD27501665FA}"/>
          </ac:spMkLst>
        </pc:spChg>
        <pc:picChg chg="mod modCrop">
          <ac:chgData name="SOUMYA VAJJHALA" userId="f3e3711e514002e0" providerId="LiveId" clId="{35277C96-5740-47E2-8389-453B2A4028C6}" dt="2025-10-10T02:33:18.020" v="201" actId="732"/>
          <ac:picMkLst>
            <pc:docMk/>
            <pc:sldMk cId="3650191636" sldId="268"/>
            <ac:picMk id="2" creationId="{224C80E8-033F-3F90-7D53-569B943CFC03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FDBC1E7-A261-70FE-3C01-805AF413FF4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FB8EC0-E3B1-ACC8-303A-39538DA3863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59AA53-7E00-48AA-A52F-AF99C4BD72E2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5BEC58-A49E-DBA7-3CD5-DD20F6A5AA9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Soumya Vajjhala Jazz Album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B708BB-F959-92C8-E662-0FD6EB33A25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F051B-A4DF-41E4-9D8B-FF3A95E69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422172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D14A4D-4F82-4950-B345-8063C102BFC2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Soumya Vajjhala Jazz Album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446D09-5E88-4F04-8426-39758623F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637616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5A57B-4BCA-0D85-C6AD-B713935CFD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8953F7-396A-8261-453B-C1BD845646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63B79F-7347-27E8-7CA8-68F9F128F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56DF2-E47B-425E-9EC0-28FA9FEE57E5}" type="datetime1">
              <a:rPr lang="en-US" smtClean="0"/>
              <a:t>10/9/2025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0E6EB-7B9E-0662-675C-8D01ACBC8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Soumya Vajjhala Jazz Album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5691D1-B927-3A53-F6C8-152503F9F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67F42-F854-42B7-BEBA-0CA1A0C42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096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F677D-0303-4EF1-3A62-FF3E1AD89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8EFA8C-F308-6081-576A-50D66E6BC9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40811A-16A0-86CC-F855-EFE185528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008C22-3135-420B-849D-52B551790489}" type="datetime1">
              <a:rPr lang="en-US" smtClean="0"/>
              <a:t>10/9/2025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0DA923-3C83-1C2C-03C8-CE3B41730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Soumya Vajjhala Jazz Album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AD62E4-8F8C-688D-5B7E-42BE2B4DD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67F42-F854-42B7-BEBA-0CA1A0C42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871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38CBDE-D9CB-0D32-58C2-9A880211DC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F4EFAB-5A9E-7367-2866-C76F8079E6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8D0063-9787-13FD-8E9A-B9472E5B8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C02E3-CC4F-4F36-933E-95D2DEA88E88}" type="datetime1">
              <a:rPr lang="en-US" smtClean="0"/>
              <a:t>10/9/2025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977D6A-747F-885B-AA16-60771AEF1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Soumya Vajjhala Jazz Album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ECB338-3069-FCD9-13CB-61D34FA3B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67F42-F854-42B7-BEBA-0CA1A0C42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00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826F2-009C-D532-DC1D-D3BCBE7A2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4116A-FEB1-E5B9-BB26-808AEFF9CE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7D5C68-115E-8EF5-2CAF-C37F7BACC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FA11B-26C4-4F9F-A9B7-CBE7A73280B6}" type="datetime1">
              <a:rPr lang="en-US" smtClean="0"/>
              <a:t>10/9/2025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187C79-BCD4-EC32-F2A3-AB5B6C143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Soumya Vajjhala Jazz Album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0A96C1-B8E6-FBFE-D5DC-4631C0C43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67F42-F854-42B7-BEBA-0CA1A0C42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310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9EB40-9D60-DB35-0946-E8CCAF248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57C9F1-17E8-8E30-AE41-6CCFC8A01F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3A7454-68B9-0B56-03BF-7CA9EB14C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BD9B8-EBDA-4C96-86D7-199FFC560DD3}" type="datetime1">
              <a:rPr lang="en-US" smtClean="0"/>
              <a:t>10/9/2025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BD7C0B-3ECB-2A44-45C9-2D7AF78E7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Soumya Vajjhala Jazz Album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68DF86-9068-0970-C392-A7EE80385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67F42-F854-42B7-BEBA-0CA1A0C42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197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009A6-AEEF-06D9-1E66-40C534B1D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B3493-7B52-C4BA-ABCF-39582274D3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7605A6-B547-9EEB-EBFD-427D5A6027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0D1A3E-908A-6E22-B1D8-27F4325B2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5B9AE-695C-482C-9582-E04D313DFA6C}" type="datetime1">
              <a:rPr lang="en-US" smtClean="0"/>
              <a:t>10/9/2025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ECBAB9-E4F4-EAFE-4B0C-034D58C4F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Soumya Vajjhala Jazz Album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4DE725-0E3C-5F08-ECB2-453D6B09F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67F42-F854-42B7-BEBA-0CA1A0C42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794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82613-BE71-2F2F-90F3-858EFF85D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696B7F-6BDF-45EA-57CE-D844C730C5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C88C1C-D564-E52B-A0AA-469C904AA0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9AB676-DFF4-AD5F-8BDE-9D4D6FCC7B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1156D4-B9FC-73DB-8A10-20D8AEE12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CC5A9C-BD48-FD27-B5AD-11A245812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E6D93-92D3-4F2E-B044-934F36139966}" type="datetime1">
              <a:rPr lang="en-US" smtClean="0"/>
              <a:t>10/9/2025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067C2E-9561-8B3F-F532-E26582A30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Soumya Vajjhala Jazz Album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D8A73B-90D7-D809-8968-D7904A42A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67F42-F854-42B7-BEBA-0CA1A0C42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260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2D20F-73DE-09F4-405B-CDE8DE0AA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529776-81FB-9D86-930D-A811B8FA3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5248C-092F-4AF3-9107-B153B4E8BF06}" type="datetime1">
              <a:rPr lang="en-US" smtClean="0"/>
              <a:t>10/9/2025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10036B-6E90-DEE8-5891-640295871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Soumya Vajjhala Jazz Album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AA7E6E-792D-2604-9DBB-0E3E133EA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67F42-F854-42B7-BEBA-0CA1A0C42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488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DDB97C-0453-38E6-3B83-67F3D555B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3B076-202C-4F2A-93C3-6AACF148DA8D}" type="datetime1">
              <a:rPr lang="en-US" smtClean="0"/>
              <a:t>10/9/2025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562989-5675-8C4B-0318-A23BB46A3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Soumya Vajjhala Jazz Album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35224B-6EA0-81CE-A75A-5D42F0856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67F42-F854-42B7-BEBA-0CA1A0C42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267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398B9-5DB7-0BA6-A938-86281BE8E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F3277-1660-4D84-B30D-A2E2A33CD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303CE8-6EFE-12E1-2A66-058BC2FB77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3AC70F-EB82-5CD6-CD38-4DEC9E8EA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CDBB4-673C-4669-9DB9-03CD010C735E}" type="datetime1">
              <a:rPr lang="en-US" smtClean="0"/>
              <a:t>10/9/2025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9D8C09-8497-9827-AD37-955184E15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Soumya Vajjhala Jazz Album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2AEDA2-E4CD-752B-213F-027429421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67F42-F854-42B7-BEBA-0CA1A0C42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755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53DA5-6FD8-9DD5-338F-068DD4533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F63739-6496-AA06-FF05-D856F33C6A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9D505B-86C0-A01A-52B1-C7210A0B65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4B8A5C-806D-3299-D925-99788FBC8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2F5687-75DC-4424-AA31-06A0F60D8113}" type="datetime1">
              <a:rPr lang="en-US" smtClean="0"/>
              <a:t>10/9/2025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58F080-F06F-2912-2A03-5993788C1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Soumya Vajjhala Jazz Album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00D2D6-5FEA-0BD7-C619-979A7CB0C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67F42-F854-42B7-BEBA-0CA1A0C42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710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9D8CB1-762D-D1A5-A516-E2A6B0BCB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61D731-5D80-F373-5C3C-69A4F929CF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D26030-9DF6-17AB-CD54-140C3D6E59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30664BF-062A-40A3-B51E-19A70827292E}" type="datetime1">
              <a:rPr lang="en-US" smtClean="0"/>
              <a:t>10/9/2025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98077D-75A3-FA69-73CA-4D0BD49648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/>
              <a:t>Soumya Vajjhala Jazz Album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60F0F-C324-6D6E-313F-969B89550A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0B67F42-F854-42B7-BEBA-0CA1A0C42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808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0000" b="-6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29994-AD99-AA33-D7E3-D6CD0F83F3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5400" b="1" dirty="0">
                <a:solidFill>
                  <a:srgbClr val="C00000"/>
                </a:solidFill>
              </a:rPr>
              <a:t>Jazz Photo Album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817D03-92A6-7FB8-C34B-127AB3F999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dirty="0">
                <a:solidFill>
                  <a:srgbClr val="C00000"/>
                </a:solidFill>
              </a:rPr>
              <a:t>Cross Oceans Music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A539A5-5CF0-630A-5810-9A213AD08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D81F5-3876-4B20-A627-077DECCA2989}" type="datetime1">
              <a:rPr lang="en-US" smtClean="0"/>
              <a:t>10/9/2025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307D51-03FF-B535-333C-7A8E3F7AD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Soumya Vajjhala Jazz Album</a:t>
            </a:r>
          </a:p>
        </p:txBody>
      </p:sp>
    </p:spTree>
    <p:extLst>
      <p:ext uri="{BB962C8B-B14F-4D97-AF65-F5344CB8AC3E}">
        <p14:creationId xmlns:p14="http://schemas.microsoft.com/office/powerpoint/2010/main" val="786471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349750B-43DC-7BBC-2866-7B316301DADC}"/>
              </a:ext>
            </a:extLst>
          </p:cNvPr>
          <p:cNvGrpSpPr>
            <a:grpSpLocks noGrp="1" noUngrp="1" noChangeAspect="1"/>
          </p:cNvGrpSpPr>
          <p:nvPr/>
        </p:nvGrpSpPr>
        <p:grpSpPr>
          <a:xfrm>
            <a:off x="4265613" y="685800"/>
            <a:ext cx="3659187" cy="5867400"/>
            <a:chOff x="4265613" y="685800"/>
            <a:chExt cx="3659187" cy="5867400"/>
          </a:xfrm>
        </p:grpSpPr>
        <p:pic>
          <p:nvPicPr>
            <p:cNvPr id="2" name="Picture 1" descr="Jazz 1">
              <a:extLst>
                <a:ext uri="{FF2B5EF4-FFF2-40B4-BE49-F238E27FC236}">
                  <a16:creationId xmlns:a16="http://schemas.microsoft.com/office/drawing/2014/main" id="{1E11BEEF-73DF-1937-5B97-BE0FC5AF7F28}"/>
                </a:ext>
              </a:extLst>
            </p:cNvPr>
            <p:cNvPicPr>
              <a:picLocks noRot="1" noChangeAspect="1" noMove="1" noResize="1"/>
            </p:cNvPicPr>
            <p:nvPr isPhoto="1"/>
          </p:nvPicPr>
          <p:blipFill>
            <a:blip r:embed="rId2">
              <a:lum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65613" y="685800"/>
              <a:ext cx="3659187" cy="5486400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21B37102-C9F4-D927-92F7-732E1EDC4B76}"/>
                </a:ext>
              </a:extLst>
            </p:cNvPr>
            <p:cNvSpPr/>
            <p:nvPr/>
          </p:nvSpPr>
          <p:spPr>
            <a:xfrm>
              <a:off x="4265613" y="6210300"/>
              <a:ext cx="3659187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normAutofit fontScale="77500" lnSpcReduction="20000"/>
            </a:bodyPr>
            <a:lstStyle/>
            <a:p>
              <a:pPr algn="ctr"/>
              <a:r>
                <a:rPr lang="en-US" sz="2400" dirty="0"/>
                <a:t>Alto Saxophone</a:t>
              </a:r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39B5B7-C4E7-B237-2086-A57F63DD7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F45CD-2E9E-44F1-8662-C0D209375FF3}" type="datetime1">
              <a:rPr lang="en-US" smtClean="0"/>
              <a:t>10/9/2025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55C17E-7A15-4BC6-D60C-8144E96EC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Soumya Vajjhala Jazz Album</a:t>
            </a:r>
          </a:p>
        </p:txBody>
      </p:sp>
    </p:spTree>
    <p:extLst>
      <p:ext uri="{BB962C8B-B14F-4D97-AF65-F5344CB8AC3E}">
        <p14:creationId xmlns:p14="http://schemas.microsoft.com/office/powerpoint/2010/main" val="1334344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521A1CC-5FD4-4FFE-57FE-E8E761A1A3E8}"/>
              </a:ext>
            </a:extLst>
          </p:cNvPr>
          <p:cNvGrpSpPr>
            <a:grpSpLocks noGrp="1" noUngrp="1" noChangeAspect="1"/>
          </p:cNvGrpSpPr>
          <p:nvPr/>
        </p:nvGrpSpPr>
        <p:grpSpPr>
          <a:xfrm>
            <a:off x="4265613" y="685800"/>
            <a:ext cx="3659187" cy="5867400"/>
            <a:chOff x="4265613" y="685800"/>
            <a:chExt cx="3659187" cy="5867400"/>
          </a:xfrm>
        </p:grpSpPr>
        <p:pic>
          <p:nvPicPr>
            <p:cNvPr id="2" name="Picture 1" descr="Jazz 2">
              <a:extLst>
                <a:ext uri="{FF2B5EF4-FFF2-40B4-BE49-F238E27FC236}">
                  <a16:creationId xmlns:a16="http://schemas.microsoft.com/office/drawing/2014/main" id="{BBD2BB9B-8DE8-D77D-7183-4C72C02F0547}"/>
                </a:ext>
              </a:extLst>
            </p:cNvPr>
            <p:cNvPicPr>
              <a:picLocks noRot="1" noChangeAspect="1" noMove="1" noResize="1"/>
            </p:cNvPicPr>
            <p:nvPr isPhoto="1"/>
          </p:nvPicPr>
          <p:blipFill>
            <a:blip r:embed="rId2">
              <a:lum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65613" y="685800"/>
              <a:ext cx="3659187" cy="5486400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46AFE879-E669-26C0-7553-0CB5E4DF7599}"/>
                </a:ext>
              </a:extLst>
            </p:cNvPr>
            <p:cNvSpPr/>
            <p:nvPr/>
          </p:nvSpPr>
          <p:spPr>
            <a:xfrm>
              <a:off x="4265613" y="6210300"/>
              <a:ext cx="3659187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normAutofit fontScale="77500" lnSpcReduction="20000"/>
            </a:bodyPr>
            <a:lstStyle/>
            <a:p>
              <a:pPr algn="ctr"/>
              <a:r>
                <a:rPr lang="en-US" sz="2400" dirty="0"/>
                <a:t>Bass</a:t>
              </a:r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5CD7C2-943E-6E85-96C1-D4E54CCCF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99B43-3AC5-41D4-9A68-CF550325556D}" type="datetime1">
              <a:rPr lang="en-US" smtClean="0"/>
              <a:t>10/9/2025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8E05F7-313F-24A4-25B3-951DFFB2A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Soumya Vajjhala Jazz Album</a:t>
            </a:r>
          </a:p>
        </p:txBody>
      </p:sp>
    </p:spTree>
    <p:extLst>
      <p:ext uri="{BB962C8B-B14F-4D97-AF65-F5344CB8AC3E}">
        <p14:creationId xmlns:p14="http://schemas.microsoft.com/office/powerpoint/2010/main" val="3233609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72258B8-76BB-C15D-DCE1-37BB03EEDBD8}"/>
              </a:ext>
            </a:extLst>
          </p:cNvPr>
          <p:cNvGrpSpPr>
            <a:grpSpLocks noGrp="1" noUngrp="1" noChangeAspect="1"/>
          </p:cNvGrpSpPr>
          <p:nvPr/>
        </p:nvGrpSpPr>
        <p:grpSpPr>
          <a:xfrm>
            <a:off x="4265613" y="685800"/>
            <a:ext cx="3659187" cy="5867400"/>
            <a:chOff x="4265613" y="685800"/>
            <a:chExt cx="3659187" cy="5867400"/>
          </a:xfrm>
        </p:grpSpPr>
        <p:pic>
          <p:nvPicPr>
            <p:cNvPr id="2" name="Picture 1" descr="Jazz 3">
              <a:extLst>
                <a:ext uri="{FF2B5EF4-FFF2-40B4-BE49-F238E27FC236}">
                  <a16:creationId xmlns:a16="http://schemas.microsoft.com/office/drawing/2014/main" id="{D4E2066E-D1C5-0DD5-69F2-D4C3B79CCD38}"/>
                </a:ext>
              </a:extLst>
            </p:cNvPr>
            <p:cNvPicPr>
              <a:picLocks noRot="1" noChangeAspect="1" noMove="1" noResize="1"/>
            </p:cNvPicPr>
            <p:nvPr isPhoto="1"/>
          </p:nvPicPr>
          <p:blipFill>
            <a:blip r:embed="rId2">
              <a:lum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65613" y="685800"/>
              <a:ext cx="3659187" cy="5486400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52156738-F2B8-1040-0F20-EA70597B2E8D}"/>
                </a:ext>
              </a:extLst>
            </p:cNvPr>
            <p:cNvSpPr/>
            <p:nvPr/>
          </p:nvSpPr>
          <p:spPr>
            <a:xfrm>
              <a:off x="4265613" y="6210300"/>
              <a:ext cx="3659187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normAutofit fontScale="77500" lnSpcReduction="20000"/>
            </a:bodyPr>
            <a:lstStyle/>
            <a:p>
              <a:pPr algn="ctr"/>
              <a:r>
                <a:rPr lang="en-US" sz="2400" dirty="0"/>
                <a:t>Trumpet</a:t>
              </a:r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7F26C0-5316-D71D-B893-5F47B6A1D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1B7D8-9C2F-41C9-88EB-C1EE6D4ECE20}" type="datetime1">
              <a:rPr lang="en-US" smtClean="0"/>
              <a:t>10/9/2025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239DAF-D10D-168E-F5A4-24206CBCA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Soumya Vajjhala Jazz Album</a:t>
            </a:r>
          </a:p>
        </p:txBody>
      </p:sp>
    </p:spTree>
    <p:extLst>
      <p:ext uri="{BB962C8B-B14F-4D97-AF65-F5344CB8AC3E}">
        <p14:creationId xmlns:p14="http://schemas.microsoft.com/office/powerpoint/2010/main" val="3507038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E1BE28D5-9A0E-67B9-5828-5D637887890F}"/>
              </a:ext>
            </a:extLst>
          </p:cNvPr>
          <p:cNvGrpSpPr>
            <a:grpSpLocks noGrp="1" noUngrp="1" noChangeAspect="1"/>
          </p:cNvGrpSpPr>
          <p:nvPr/>
        </p:nvGrpSpPr>
        <p:grpSpPr>
          <a:xfrm>
            <a:off x="4273550" y="685800"/>
            <a:ext cx="3643313" cy="5867400"/>
            <a:chOff x="4273550" y="685800"/>
            <a:chExt cx="3643313" cy="5867400"/>
          </a:xfrm>
        </p:grpSpPr>
        <p:pic>
          <p:nvPicPr>
            <p:cNvPr id="2" name="Picture 1" descr="Jazz 4">
              <a:extLst>
                <a:ext uri="{FF2B5EF4-FFF2-40B4-BE49-F238E27FC236}">
                  <a16:creationId xmlns:a16="http://schemas.microsoft.com/office/drawing/2014/main" id="{20AFC197-FF71-FFAE-64A9-95E30C099969}"/>
                </a:ext>
              </a:extLst>
            </p:cNvPr>
            <p:cNvPicPr>
              <a:picLocks noRot="1" noChangeAspect="1" noMove="1" noResize="1"/>
            </p:cNvPicPr>
            <p:nvPr isPhoto="1"/>
          </p:nvPicPr>
          <p:blipFill>
            <a:blip r:embed="rId2">
              <a:lum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3550" y="685800"/>
              <a:ext cx="3643313" cy="5486400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7FB2512D-60EF-7C63-426C-837B58A421E0}"/>
                </a:ext>
              </a:extLst>
            </p:cNvPr>
            <p:cNvSpPr/>
            <p:nvPr/>
          </p:nvSpPr>
          <p:spPr>
            <a:xfrm>
              <a:off x="4273550" y="6210300"/>
              <a:ext cx="3643313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normAutofit fontScale="77500" lnSpcReduction="20000"/>
            </a:bodyPr>
            <a:lstStyle/>
            <a:p>
              <a:pPr algn="ctr"/>
              <a:r>
                <a:rPr lang="en-US" sz="2400" dirty="0"/>
                <a:t>Alto Saxophone</a:t>
              </a:r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65E0D4-C1D0-6D3B-F97B-813940DB5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17BF1-C2F5-4700-A88A-0466F45BD125}" type="datetime1">
              <a:rPr lang="en-US" smtClean="0"/>
              <a:t>10/9/2025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4A6A02-EDB8-1C4E-23C6-D2DE191C7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Soumya Vajjhala Jazz Album</a:t>
            </a:r>
          </a:p>
        </p:txBody>
      </p:sp>
    </p:spTree>
    <p:extLst>
      <p:ext uri="{BB962C8B-B14F-4D97-AF65-F5344CB8AC3E}">
        <p14:creationId xmlns:p14="http://schemas.microsoft.com/office/powerpoint/2010/main" val="1581123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51555C6-424B-14A8-25BE-EF46F99A5EA1}"/>
              </a:ext>
            </a:extLst>
          </p:cNvPr>
          <p:cNvGrpSpPr>
            <a:grpSpLocks noGrp="1" noUngrp="1" noChangeAspect="1"/>
          </p:cNvGrpSpPr>
          <p:nvPr/>
        </p:nvGrpSpPr>
        <p:grpSpPr>
          <a:xfrm>
            <a:off x="4271963" y="685800"/>
            <a:ext cx="3648075" cy="5867400"/>
            <a:chOff x="4271963" y="685800"/>
            <a:chExt cx="3648075" cy="5867400"/>
          </a:xfrm>
        </p:grpSpPr>
        <p:pic>
          <p:nvPicPr>
            <p:cNvPr id="2" name="Picture 1" descr="Jazz 5">
              <a:extLst>
                <a:ext uri="{FF2B5EF4-FFF2-40B4-BE49-F238E27FC236}">
                  <a16:creationId xmlns:a16="http://schemas.microsoft.com/office/drawing/2014/main" id="{FBB9941B-87A0-007A-DEDF-90216A82FD9B}"/>
                </a:ext>
              </a:extLst>
            </p:cNvPr>
            <p:cNvPicPr>
              <a:picLocks noRot="1" noChangeAspect="1" noMove="1" noResize="1"/>
            </p:cNvPicPr>
            <p:nvPr isPhoto="1"/>
          </p:nvPicPr>
          <p:blipFill>
            <a:blip r:embed="rId2">
              <a:lum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1963" y="685800"/>
              <a:ext cx="3648075" cy="5486400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46357344-6306-2C67-4B40-24C73D6AA6D5}"/>
                </a:ext>
              </a:extLst>
            </p:cNvPr>
            <p:cNvSpPr/>
            <p:nvPr/>
          </p:nvSpPr>
          <p:spPr>
            <a:xfrm>
              <a:off x="4271963" y="6210300"/>
              <a:ext cx="3648075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normAutofit fontScale="77500" lnSpcReduction="20000"/>
            </a:bodyPr>
            <a:lstStyle/>
            <a:p>
              <a:pPr algn="ctr"/>
              <a:r>
                <a:rPr lang="en-US" sz="2400" dirty="0"/>
                <a:t>Tenor Saxophone</a:t>
              </a:r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408D18-3318-78D9-DED5-455746C3E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7DB52-8B23-4FD9-BEFF-9C9630EFE5DE}" type="datetime1">
              <a:rPr lang="en-US" smtClean="0"/>
              <a:t>10/9/2025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3C2ECE-BD4F-67E2-81D0-42F274F09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Soumya Vajjhala Jazz Album</a:t>
            </a:r>
          </a:p>
        </p:txBody>
      </p:sp>
    </p:spTree>
    <p:extLst>
      <p:ext uri="{BB962C8B-B14F-4D97-AF65-F5344CB8AC3E}">
        <p14:creationId xmlns:p14="http://schemas.microsoft.com/office/powerpoint/2010/main" val="998092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CFE3718E-73B0-40DD-03EB-A93989D90EA5}"/>
              </a:ext>
            </a:extLst>
          </p:cNvPr>
          <p:cNvGrpSpPr>
            <a:grpSpLocks noGrp="1" noUngrp="1" noChangeAspect="1"/>
          </p:cNvGrpSpPr>
          <p:nvPr/>
        </p:nvGrpSpPr>
        <p:grpSpPr>
          <a:xfrm>
            <a:off x="1982788" y="685800"/>
            <a:ext cx="8226425" cy="5867400"/>
            <a:chOff x="1982788" y="685800"/>
            <a:chExt cx="8226425" cy="5867400"/>
          </a:xfrm>
        </p:grpSpPr>
        <p:pic>
          <p:nvPicPr>
            <p:cNvPr id="2" name="Picture 1" descr="Jazz 6">
              <a:extLst>
                <a:ext uri="{FF2B5EF4-FFF2-40B4-BE49-F238E27FC236}">
                  <a16:creationId xmlns:a16="http://schemas.microsoft.com/office/drawing/2014/main" id="{224C80E8-033F-3F90-7D53-569B943CFC03}"/>
                </a:ext>
              </a:extLst>
            </p:cNvPr>
            <p:cNvPicPr>
              <a:picLocks noRot="1" noChangeAspect="1" noMove="1" noResize="1"/>
            </p:cNvPicPr>
            <p:nvPr isPhoto="1"/>
          </p:nvPicPr>
          <p:blipFill>
            <a:blip r:embed="rId2">
              <a:lum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7741"/>
            <a:stretch>
              <a:fillRect/>
            </a:stretch>
          </p:blipFill>
          <p:spPr>
            <a:xfrm>
              <a:off x="1982788" y="685800"/>
              <a:ext cx="5944304" cy="5486400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2441ACD-B7B7-ED37-223F-68C1EA3736EF}"/>
                </a:ext>
              </a:extLst>
            </p:cNvPr>
            <p:cNvSpPr/>
            <p:nvPr/>
          </p:nvSpPr>
          <p:spPr>
            <a:xfrm>
              <a:off x="1982788" y="6210300"/>
              <a:ext cx="8226425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normAutofit fontScale="77500" lnSpcReduction="20000"/>
            </a:bodyPr>
            <a:lstStyle/>
            <a:p>
              <a:pPr algn="ctr"/>
              <a:r>
                <a:rPr lang="en-US" sz="2400" dirty="0"/>
                <a:t>Alto Saxophone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5C6688C2-CA19-8897-64EF-AD27501665FA}"/>
              </a:ext>
            </a:extLst>
          </p:cNvPr>
          <p:cNvSpPr txBox="1"/>
          <p:nvPr/>
        </p:nvSpPr>
        <p:spPr>
          <a:xfrm>
            <a:off x="8229600" y="2743200"/>
            <a:ext cx="36676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Meet our newest musician</a:t>
            </a:r>
          </a:p>
          <a:p>
            <a:pPr algn="ctr"/>
            <a:r>
              <a:rPr lang="en-US" sz="2400" dirty="0"/>
              <a:t>James Todd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DC32525-BE1F-5D90-DE34-5C6B83F75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80656-5858-49A4-B042-A48B37960BFD}" type="datetime1">
              <a:rPr lang="en-US" smtClean="0"/>
              <a:t>10/9/2025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F6CE56A-F7C5-6568-B4B9-11E56DDC5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Soumya Vajjhala Jazz Album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1916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57</Words>
  <Application>Microsoft Office PowerPoint</Application>
  <PresentationFormat>Widescreen</PresentationFormat>
  <Paragraphs>24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Jazz Photo Album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SOUMYA VAJJHALA</dc:creator>
  <cp:lastModifiedBy>SOUMYA VAJJHALA</cp:lastModifiedBy>
  <cp:revision>1</cp:revision>
  <dcterms:created xsi:type="dcterms:W3CDTF">2025-10-10T02:25:01Z</dcterms:created>
  <dcterms:modified xsi:type="dcterms:W3CDTF">2025-10-10T02:36:05Z</dcterms:modified>
</cp:coreProperties>
</file>