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E6A34-89DC-4582-A660-352F3F193120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4FA2-F8D9-433F-B632-655094BF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3F25-77D9-49ED-B4DE-32B13F2833C7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600200" y="1447801"/>
            <a:ext cx="82296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all" spc="0" normalizeH="0" baseline="0" noProof="0" dirty="0" smtClean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Calibri"/>
              </a:rPr>
              <a:t>Cross Oceans Music</a:t>
            </a:r>
            <a:endParaRPr kumimoji="0" lang="en-US" sz="5600" b="1" i="0" u="none" strike="noStrike" kern="1200" cap="all" spc="0" normalizeH="0" baseline="0" noProof="0" dirty="0">
              <a:ln w="0"/>
              <a:gradFill flip="none">
                <a:gsLst>
                  <a:gs pos="0">
                    <a:srgbClr val="0F6FC6">
                      <a:tint val="75000"/>
                      <a:shade val="75000"/>
                      <a:satMod val="170000"/>
                    </a:srgbClr>
                  </a:gs>
                  <a:gs pos="49000">
                    <a:srgbClr val="0F6FC6">
                      <a:tint val="88000"/>
                      <a:shade val="65000"/>
                      <a:satMod val="172000"/>
                    </a:srgbClr>
                  </a:gs>
                  <a:gs pos="50000">
                    <a:srgbClr val="0F6FC6">
                      <a:shade val="65000"/>
                      <a:satMod val="130000"/>
                    </a:srgbClr>
                  </a:gs>
                  <a:gs pos="92000">
                    <a:srgbClr val="0F6FC6">
                      <a:shade val="50000"/>
                      <a:satMod val="120000"/>
                    </a:srgbClr>
                  </a:gs>
                  <a:gs pos="100000">
                    <a:srgbClr val="0F6FC6">
                      <a:shade val="48000"/>
                      <a:satMod val="120000"/>
                    </a:srgbClr>
                  </a:gs>
                </a:gsLst>
                <a:lin ang="5400000"/>
              </a:gradFill>
              <a:effectLst/>
              <a:uLnTx/>
              <a:uFillTx/>
              <a:latin typeface="Calibri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4974" y="3379788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Music Production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20" y="1367560"/>
            <a:ext cx="4650798" cy="310053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7392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0136" y="0"/>
            <a:ext cx="6510528" cy="6858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04088"/>
            <a:ext cx="5029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Location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935480"/>
            <a:ext cx="3810000" cy="4160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Meadowlark Complex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7125  Olympic Blvd.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Suite 471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Los Angeles, CA 90004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213-555-9000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8093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Organization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Tony Raman, President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Lila Alvarez, Artistic Director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Amelia Darius, Managing Director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2" y="2402014"/>
            <a:ext cx="5143500" cy="3425571"/>
          </a:xfrm>
          <a:prstGeom prst="round2Diag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3772" y="4916630"/>
            <a:ext cx="1751909" cy="1166771"/>
          </a:xfrm>
          <a:prstGeom prst="rect">
            <a:avLst/>
          </a:prstGeom>
          <a:noFill/>
          <a:ln w="12700"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49" y="5112448"/>
            <a:ext cx="2095500" cy="1395603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9600" y="704088"/>
            <a:ext cx="6934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Mission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81200" y="1935480"/>
            <a:ext cx="5562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Produce music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High quality digital recordings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State-of-the art formats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Distribute music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Attract innovative artists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Attend international festivals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9883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3" y="2051942"/>
            <a:ext cx="5138057" cy="3843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Music Genres Include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Celtic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Jazz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New Age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Reggae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Flamenco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Calypso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781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0" y="6248400"/>
            <a:ext cx="3048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48400" y="6248400"/>
            <a:ext cx="3048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5410200" y="6000750"/>
            <a:ext cx="1371600" cy="4953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4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</Words>
  <PresentationFormat>Widescreen</PresentationFormat>
  <Paragraphs>30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dcterms:created xsi:type="dcterms:W3CDTF">2015-08-13T19:00:45Z</dcterms:created>
  <dcterms:modified xsi:type="dcterms:W3CDTF">2015-11-06T14:05:12Z</dcterms:modified>
</cp:coreProperties>
</file>