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2D79D-AE01-4747-B06B-695F1EC1F19F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9454A-1086-44ED-97B9-7DA5DDDC8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9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3AEF4-5654-40FF-9FB4-99D627016B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8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EE68FA-9AA4-4B16-BFAF-634AF56F5B5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D087FB-377B-49F4-A1DC-7C534ADB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2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68FA-9AA4-4B16-BFAF-634AF56F5B5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7FB-377B-49F4-A1DC-7C534ADB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EE68FA-9AA4-4B16-BFAF-634AF56F5B5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D087FB-377B-49F4-A1DC-7C534ADB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68FA-9AA4-4B16-BFAF-634AF56F5B5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ED087FB-377B-49F4-A1DC-7C534ADB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8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EE68FA-9AA4-4B16-BFAF-634AF56F5B5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D087FB-377B-49F4-A1DC-7C534ADB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3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68FA-9AA4-4B16-BFAF-634AF56F5B5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7FB-377B-49F4-A1DC-7C534ADB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0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68FA-9AA4-4B16-BFAF-634AF56F5B5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7FB-377B-49F4-A1DC-7C534ADB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68FA-9AA4-4B16-BFAF-634AF56F5B5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7FB-377B-49F4-A1DC-7C534ADB1C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68FA-9AA4-4B16-BFAF-634AF56F5B5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7FB-377B-49F4-A1DC-7C534ADB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2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EE68FA-9AA4-4B16-BFAF-634AF56F5B5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D087FB-377B-49F4-A1DC-7C534ADB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5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68FA-9AA4-4B16-BFAF-634AF56F5B5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87FB-377B-49F4-A1DC-7C534ADB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2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6EE68FA-9AA4-4B16-BFAF-634AF56F5B5A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ED087FB-377B-49F4-A1DC-7C534ADB1C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01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4905209" cy="1475013"/>
          </a:xfrm>
        </p:spPr>
        <p:txBody>
          <a:bodyPr/>
          <a:lstStyle/>
          <a:p>
            <a:r>
              <a:rPr lang="en-US" dirty="0" smtClean="0"/>
              <a:t>Reggae Music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4143206" cy="590321"/>
          </a:xfrm>
        </p:spPr>
        <p:txBody>
          <a:bodyPr/>
          <a:lstStyle/>
          <a:p>
            <a:r>
              <a:rPr lang="en-US" dirty="0" smtClean="0"/>
              <a:t>Cross Oceans Music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624631"/>
            <a:ext cx="3657600" cy="244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4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Cultural</a:t>
            </a:r>
          </a:p>
          <a:p>
            <a:pPr lvl="1"/>
            <a:r>
              <a:rPr lang="en-US" sz="2000" dirty="0" smtClean="0"/>
              <a:t>Jamaica</a:t>
            </a:r>
          </a:p>
          <a:p>
            <a:pPr lvl="0"/>
            <a:r>
              <a:rPr lang="en-US" sz="2800" dirty="0" smtClean="0"/>
              <a:t>Derivative Forms</a:t>
            </a:r>
          </a:p>
          <a:p>
            <a:pPr lvl="1"/>
            <a:r>
              <a:rPr lang="en-US" sz="2000" dirty="0" err="1" smtClean="0"/>
              <a:t>Ska</a:t>
            </a:r>
            <a:endParaRPr lang="en-US" sz="2000" dirty="0" smtClean="0"/>
          </a:p>
          <a:p>
            <a:pPr lvl="1"/>
            <a:r>
              <a:rPr lang="en-US" sz="2000" dirty="0" smtClean="0"/>
              <a:t>Rock Steady</a:t>
            </a:r>
          </a:p>
          <a:p>
            <a:pPr lvl="0"/>
            <a:r>
              <a:rPr lang="en-US" sz="2800" dirty="0" smtClean="0"/>
              <a:t>Associated</a:t>
            </a:r>
            <a:r>
              <a:rPr lang="en-US" sz="2800" baseline="0" dirty="0" smtClean="0"/>
              <a:t> with the </a:t>
            </a:r>
            <a:r>
              <a:rPr lang="en-US" sz="2800" baseline="0" dirty="0" err="1" smtClean="0"/>
              <a:t>Rastafari</a:t>
            </a:r>
            <a:r>
              <a:rPr lang="en-US" sz="2800" baseline="0" dirty="0" smtClean="0"/>
              <a:t> Movement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49577"/>
            <a:ext cx="3657600" cy="182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2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err="1" smtClean="0"/>
              <a:t>Ska</a:t>
            </a:r>
            <a:endParaRPr lang="en-US" sz="2800" dirty="0" smtClean="0"/>
          </a:p>
          <a:p>
            <a:pPr lvl="1"/>
            <a:r>
              <a:rPr lang="en-US" sz="2000" dirty="0" smtClean="0"/>
              <a:t>Elements of Calypso</a:t>
            </a:r>
          </a:p>
          <a:p>
            <a:pPr lvl="1"/>
            <a:r>
              <a:rPr lang="en-US" sz="2000" dirty="0" smtClean="0"/>
              <a:t>Caribbean </a:t>
            </a:r>
            <a:r>
              <a:rPr lang="en-US" sz="2000" dirty="0" err="1" smtClean="0"/>
              <a:t>Mento</a:t>
            </a:r>
            <a:endParaRPr lang="en-US" sz="2000" dirty="0" smtClean="0"/>
          </a:p>
          <a:p>
            <a:pPr lvl="1"/>
            <a:r>
              <a:rPr lang="en-US" sz="2000" dirty="0" smtClean="0"/>
              <a:t>American Jazz</a:t>
            </a:r>
          </a:p>
          <a:p>
            <a:pPr lvl="1"/>
            <a:r>
              <a:rPr lang="en-US" sz="2000" dirty="0" smtClean="0"/>
              <a:t>Rhythm and Blues</a:t>
            </a:r>
          </a:p>
          <a:p>
            <a:pPr lvl="0"/>
            <a:r>
              <a:rPr lang="en-US" sz="2800" dirty="0" smtClean="0"/>
              <a:t>Rock Steady</a:t>
            </a:r>
          </a:p>
          <a:p>
            <a:pPr lvl="1"/>
            <a:r>
              <a:rPr lang="en-US" sz="2200" dirty="0" smtClean="0"/>
              <a:t>Slower</a:t>
            </a:r>
          </a:p>
          <a:p>
            <a:pPr lvl="1"/>
            <a:r>
              <a:rPr lang="en-US" sz="2200" dirty="0" smtClean="0"/>
              <a:t>Languid</a:t>
            </a:r>
          </a:p>
          <a:p>
            <a:pPr lvl="1"/>
            <a:r>
              <a:rPr lang="en-US" sz="2200" dirty="0" smtClean="0"/>
              <a:t>More</a:t>
            </a:r>
            <a:r>
              <a:rPr lang="en-US" sz="2200" baseline="0" dirty="0" smtClean="0"/>
              <a:t> Syncopated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218846"/>
            <a:ext cx="5321848" cy="360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Reggae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Lovers Rock</a:t>
            </a:r>
          </a:p>
          <a:p>
            <a:pPr lvl="1"/>
            <a:r>
              <a:rPr lang="en-US" sz="2000" dirty="0" smtClean="0"/>
              <a:t>Melodic</a:t>
            </a:r>
          </a:p>
          <a:p>
            <a:pPr lvl="1"/>
            <a:r>
              <a:rPr lang="en-US" sz="2000" dirty="0" smtClean="0"/>
              <a:t>Romanticized</a:t>
            </a:r>
          </a:p>
          <a:p>
            <a:pPr lvl="0"/>
            <a:r>
              <a:rPr lang="en-US" sz="2800" dirty="0" smtClean="0"/>
              <a:t>Dub</a:t>
            </a:r>
          </a:p>
          <a:p>
            <a:pPr lvl="1"/>
            <a:r>
              <a:rPr lang="en-US" sz="2000" dirty="0" smtClean="0"/>
              <a:t>Purely Instrument</a:t>
            </a:r>
          </a:p>
          <a:p>
            <a:pPr lvl="1"/>
            <a:r>
              <a:rPr lang="en-US" sz="2000" dirty="0" smtClean="0"/>
              <a:t>“Dubbed Over” by Jamaican DJs</a:t>
            </a:r>
          </a:p>
          <a:p>
            <a:pPr lvl="0"/>
            <a:r>
              <a:rPr lang="en-US" sz="2800" dirty="0" smtClean="0"/>
              <a:t>Dancehall Reggae</a:t>
            </a:r>
          </a:p>
          <a:p>
            <a:pPr lvl="1"/>
            <a:r>
              <a:rPr lang="en-US" sz="2000" dirty="0" smtClean="0"/>
              <a:t>Similar to Rap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908" y="2209800"/>
            <a:ext cx="3436276" cy="314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1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Trinidad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Soca</a:t>
            </a:r>
            <a:endParaRPr lang="en-US" sz="2800" dirty="0" smtClean="0"/>
          </a:p>
          <a:p>
            <a:pPr lvl="1"/>
            <a:r>
              <a:rPr lang="en-US" sz="2000" dirty="0" smtClean="0"/>
              <a:t>Fast-paced</a:t>
            </a:r>
          </a:p>
          <a:p>
            <a:pPr lvl="1"/>
            <a:r>
              <a:rPr lang="en-US" sz="2000" dirty="0" smtClean="0"/>
              <a:t>Played in Upscale Discos</a:t>
            </a:r>
          </a:p>
          <a:p>
            <a:pPr lvl="0"/>
            <a:r>
              <a:rPr lang="en-US" sz="2800" dirty="0" smtClean="0"/>
              <a:t>Calypso</a:t>
            </a:r>
          </a:p>
          <a:p>
            <a:pPr lvl="1"/>
            <a:r>
              <a:rPr lang="en-US" sz="2000" dirty="0" smtClean="0"/>
              <a:t>Fast-paced</a:t>
            </a:r>
          </a:p>
          <a:p>
            <a:pPr lvl="1"/>
            <a:r>
              <a:rPr lang="en-US" sz="2000" dirty="0" smtClean="0"/>
              <a:t>Features</a:t>
            </a:r>
            <a:r>
              <a:rPr lang="en-US" sz="2000" baseline="0" dirty="0" smtClean="0"/>
              <a:t> Steel Drums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263972"/>
            <a:ext cx="3657600" cy="21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4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Rhythm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Skank</a:t>
            </a:r>
          </a:p>
          <a:p>
            <a:pPr lvl="1"/>
            <a:r>
              <a:rPr lang="en-US" sz="2000" dirty="0" smtClean="0"/>
              <a:t>Regular Chops on the Off-Beat</a:t>
            </a:r>
          </a:p>
          <a:p>
            <a:pPr lvl="0"/>
            <a:r>
              <a:rPr lang="en-US" sz="2800" dirty="0" smtClean="0"/>
              <a:t>Slower than </a:t>
            </a:r>
            <a:r>
              <a:rPr lang="en-US" sz="2800" dirty="0" err="1" smtClean="0"/>
              <a:t>Ska</a:t>
            </a:r>
            <a:r>
              <a:rPr lang="en-US" sz="2800" dirty="0" smtClean="0"/>
              <a:t> or Rock Steady</a:t>
            </a:r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59490"/>
            <a:ext cx="4280906" cy="284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6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5007073" y="4098153"/>
            <a:ext cx="1828800" cy="2057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rot="1366692">
            <a:off x="5952007" y="4127313"/>
            <a:ext cx="1448619" cy="6188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12231403" flipV="1">
            <a:off x="5879131" y="4043018"/>
            <a:ext cx="1676975" cy="376508"/>
          </a:xfrm>
          <a:custGeom>
            <a:avLst/>
            <a:gdLst>
              <a:gd name="connsiteX0" fmla="*/ 1624912 w 1676975"/>
              <a:gd name="connsiteY0" fmla="*/ 4476 h 376508"/>
              <a:gd name="connsiteX1" fmla="*/ 1508994 w 1676975"/>
              <a:gd name="connsiteY1" fmla="*/ 78191 h 376508"/>
              <a:gd name="connsiteX2" fmla="*/ 1532455 w 1676975"/>
              <a:gd name="connsiteY2" fmla="*/ 213544 h 376508"/>
              <a:gd name="connsiteX3" fmla="*/ 1537460 w 1676975"/>
              <a:gd name="connsiteY3" fmla="*/ 214160 h 376508"/>
              <a:gd name="connsiteX4" fmla="*/ 1523649 w 1676975"/>
              <a:gd name="connsiteY4" fmla="*/ 236678 h 376508"/>
              <a:gd name="connsiteX5" fmla="*/ 1516668 w 1676975"/>
              <a:gd name="connsiteY5" fmla="*/ 260721 h 376508"/>
              <a:gd name="connsiteX6" fmla="*/ 0 w 1676975"/>
              <a:gd name="connsiteY6" fmla="*/ 260721 h 376508"/>
              <a:gd name="connsiteX7" fmla="*/ 0 w 1676975"/>
              <a:gd name="connsiteY7" fmla="*/ 333142 h 376508"/>
              <a:gd name="connsiteX8" fmla="*/ 1516513 w 1676975"/>
              <a:gd name="connsiteY8" fmla="*/ 333142 h 376508"/>
              <a:gd name="connsiteX9" fmla="*/ 1523616 w 1676975"/>
              <a:gd name="connsiteY9" fmla="*/ 351821 h 376508"/>
              <a:gd name="connsiteX10" fmla="*/ 1547110 w 1676975"/>
              <a:gd name="connsiteY10" fmla="*/ 372032 h 376508"/>
              <a:gd name="connsiteX11" fmla="*/ 1663028 w 1676975"/>
              <a:gd name="connsiteY11" fmla="*/ 298317 h 376508"/>
              <a:gd name="connsiteX12" fmla="*/ 1639567 w 1676975"/>
              <a:gd name="connsiteY12" fmla="*/ 162963 h 376508"/>
              <a:gd name="connsiteX13" fmla="*/ 1634561 w 1676975"/>
              <a:gd name="connsiteY13" fmla="*/ 162348 h 376508"/>
              <a:gd name="connsiteX14" fmla="*/ 1648373 w 1676975"/>
              <a:gd name="connsiteY14" fmla="*/ 139829 h 376508"/>
              <a:gd name="connsiteX15" fmla="*/ 1624912 w 1676975"/>
              <a:gd name="connsiteY15" fmla="*/ 4476 h 37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76975" h="376508">
                <a:moveTo>
                  <a:pt x="1624912" y="4476"/>
                </a:moveTo>
                <a:cubicBezTo>
                  <a:pt x="1586424" y="-12545"/>
                  <a:pt x="1534526" y="20459"/>
                  <a:pt x="1508994" y="78191"/>
                </a:cubicBezTo>
                <a:cubicBezTo>
                  <a:pt x="1483463" y="135924"/>
                  <a:pt x="1493967" y="196524"/>
                  <a:pt x="1532455" y="213544"/>
                </a:cubicBezTo>
                <a:lnTo>
                  <a:pt x="1537460" y="214160"/>
                </a:lnTo>
                <a:lnTo>
                  <a:pt x="1523649" y="236678"/>
                </a:lnTo>
                <a:lnTo>
                  <a:pt x="1516668" y="260721"/>
                </a:lnTo>
                <a:lnTo>
                  <a:pt x="0" y="260721"/>
                </a:lnTo>
                <a:lnTo>
                  <a:pt x="0" y="333142"/>
                </a:lnTo>
                <a:lnTo>
                  <a:pt x="1516513" y="333142"/>
                </a:lnTo>
                <a:lnTo>
                  <a:pt x="1523616" y="351821"/>
                </a:lnTo>
                <a:cubicBezTo>
                  <a:pt x="1529614" y="360798"/>
                  <a:pt x="1537488" y="367777"/>
                  <a:pt x="1547110" y="372032"/>
                </a:cubicBezTo>
                <a:cubicBezTo>
                  <a:pt x="1585598" y="389053"/>
                  <a:pt x="1637496" y="356049"/>
                  <a:pt x="1663028" y="298317"/>
                </a:cubicBezTo>
                <a:cubicBezTo>
                  <a:pt x="1688559" y="240584"/>
                  <a:pt x="1678055" y="179984"/>
                  <a:pt x="1639567" y="162963"/>
                </a:cubicBezTo>
                <a:lnTo>
                  <a:pt x="1634561" y="162348"/>
                </a:lnTo>
                <a:lnTo>
                  <a:pt x="1648373" y="139829"/>
                </a:lnTo>
                <a:cubicBezTo>
                  <a:pt x="1673904" y="82097"/>
                  <a:pt x="1663401" y="21497"/>
                  <a:pt x="1624912" y="4476"/>
                </a:cubicBez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661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</TotalTime>
  <Words>87</Words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Reggae Music</vt:lpstr>
      <vt:lpstr>Origins</vt:lpstr>
      <vt:lpstr>Derivative Forms</vt:lpstr>
      <vt:lpstr>Other Reggae Forms</vt:lpstr>
      <vt:lpstr>Trinidad Forms</vt:lpstr>
      <vt:lpstr>Rhythm Style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Reggae Music</dc:title>
  <dc:creator>GO! Series</dc:creator>
  <dcterms:created xsi:type="dcterms:W3CDTF">2015-08-18T19:54:39Z</dcterms:created>
  <dcterms:modified xsi:type="dcterms:W3CDTF">2015-11-06T14:04:41Z</dcterms:modified>
</cp:coreProperties>
</file>