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1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8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5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2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4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7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73C7A-FA91-4E8B-AE0E-52A2AF8C14F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E06DF-D85F-4362-86D0-7AEA736F2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6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Photo Album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 Firstname Lastname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05F_Island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3" y="0"/>
            <a:ext cx="4573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4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Photo Album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GO! Series</dc:creator>
  <dcterms:created xsi:type="dcterms:W3CDTF">2015-08-18T18:25:10Z</dcterms:created>
  <dcterms:modified xsi:type="dcterms:W3CDTF">2015-11-06T14:04:30Z</dcterms:modified>
</cp:coreProperties>
</file>