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B81-C272-46AF-BF28-1083F7816BE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70BD-CD9B-4D83-8507-1CDC0A5D2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9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B81-C272-46AF-BF28-1083F7816BE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70BD-CD9B-4D83-8507-1CDC0A5D2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9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B81-C272-46AF-BF28-1083F7816BE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70BD-CD9B-4D83-8507-1CDC0A5D2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8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B81-C272-46AF-BF28-1083F7816BE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70BD-CD9B-4D83-8507-1CDC0A5D2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8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B81-C272-46AF-BF28-1083F7816BE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70BD-CD9B-4D83-8507-1CDC0A5D2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0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B81-C272-46AF-BF28-1083F7816BE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70BD-CD9B-4D83-8507-1CDC0A5D2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9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B81-C272-46AF-BF28-1083F7816BE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70BD-CD9B-4D83-8507-1CDC0A5D2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1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B81-C272-46AF-BF28-1083F7816BE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70BD-CD9B-4D83-8507-1CDC0A5D2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B81-C272-46AF-BF28-1083F7816BE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70BD-CD9B-4D83-8507-1CDC0A5D2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7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B81-C272-46AF-BF28-1083F7816BE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70BD-CD9B-4D83-8507-1CDC0A5D2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B81-C272-46AF-BF28-1083F7816BE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70BD-CD9B-4D83-8507-1CDC0A5D2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3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10B81-C272-46AF-BF28-1083F7816BE6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D70BD-CD9B-4D83-8507-1CDC0A5D2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2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Jazz Music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3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05G_Jazz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" y="0"/>
            <a:ext cx="10274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26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2</Words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Jazz Music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Jazz Music</dc:title>
  <dc:creator>GO! Series</dc:creator>
  <dcterms:created xsi:type="dcterms:W3CDTF">2015-08-18T20:23:44Z</dcterms:created>
  <dcterms:modified xsi:type="dcterms:W3CDTF">2015-11-06T14:04:03Z</dcterms:modified>
</cp:coreProperties>
</file>