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816" r:id="rId3"/>
    <p:sldMasterId id="2147483840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4" autoAdjust="0"/>
    <p:restoredTop sz="94737" autoAdjust="0"/>
  </p:normalViewPr>
  <p:slideViewPr>
    <p:cSldViewPr>
      <p:cViewPr varScale="1">
        <p:scale>
          <a:sx n="86" d="100"/>
          <a:sy n="86" d="100"/>
        </p:scale>
        <p:origin x="7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November 6,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395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1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9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44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12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0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48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94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515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635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AF466F-BDA4-4F18-9C7B-FF0A9A1B0E80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29101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209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07514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01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418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69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494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72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70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11/6/2015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11/6/2015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November 6,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Salsa Music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Latin Rhythms</a:t>
            </a:r>
          </a:p>
        </p:txBody>
      </p:sp>
    </p:spTree>
    <p:extLst>
      <p:ext uri="{BB962C8B-B14F-4D97-AF65-F5344CB8AC3E}">
        <p14:creationId xmlns:p14="http://schemas.microsoft.com/office/powerpoint/2010/main" val="365040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05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5</Words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Arial</vt:lpstr>
      <vt:lpstr>Calibri</vt:lpstr>
      <vt:lpstr>Cambria</vt:lpstr>
      <vt:lpstr>Century Schoolbook</vt:lpstr>
      <vt:lpstr>Franklin Gothic Book</vt:lpstr>
      <vt:lpstr>Franklin Gothic Medium</vt:lpstr>
      <vt:lpstr>Tunga</vt:lpstr>
      <vt:lpstr>Wingdings</vt:lpstr>
      <vt:lpstr>Wingdings 2</vt:lpstr>
      <vt:lpstr>Adjacency</vt:lpstr>
      <vt:lpstr>Angles</vt:lpstr>
      <vt:lpstr>1_Office Theme</vt:lpstr>
      <vt:lpstr>View</vt:lpstr>
      <vt:lpstr>Salsa Music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Salsa Music</dc:title>
  <dc:creator>GO! Series</dc:creator>
  <dcterms:created xsi:type="dcterms:W3CDTF">2010-01-21T02:16:53Z</dcterms:created>
  <dcterms:modified xsi:type="dcterms:W3CDTF">2015-11-06T14:02:50Z</dcterms:modified>
</cp:coreProperties>
</file>