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37" autoAdjust="0"/>
  </p:normalViewPr>
  <p:slideViewPr>
    <p:cSldViewPr>
      <p:cViewPr varScale="1">
        <p:scale>
          <a:sx n="86" d="100"/>
          <a:sy n="86" d="100"/>
        </p:scale>
        <p:origin x="7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DA167-E556-4891-BD8C-B696894E82C9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8F55-606B-40A5-A366-815564EE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8F55-606B-40A5-A366-815564EEF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63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2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1E40FDB-6F9F-451A-A42E-1AC0642B262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64BA8A-A9F6-4AFE-B144-0D61722E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Age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Descriptive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62750"/>
            <a:ext cx="3901440" cy="24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Melodic</a:t>
            </a:r>
          </a:p>
          <a:p>
            <a:r>
              <a:rPr lang="en-US" dirty="0" smtClean="0"/>
              <a:t>Electronic</a:t>
            </a:r>
          </a:p>
          <a:p>
            <a:r>
              <a:rPr lang="en-US" dirty="0" smtClean="0"/>
              <a:t>Soothing</a:t>
            </a:r>
          </a:p>
          <a:p>
            <a:r>
              <a:rPr lang="en-US" dirty="0" smtClean="0"/>
              <a:t>Spiritual</a:t>
            </a:r>
          </a:p>
          <a:p>
            <a:r>
              <a:rPr lang="en-US" dirty="0" smtClean="0"/>
              <a:t>Contemplative</a:t>
            </a:r>
          </a:p>
          <a:p>
            <a:r>
              <a:rPr lang="en-US" dirty="0" smtClean="0"/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47" y="2133816"/>
            <a:ext cx="4565305" cy="30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Instrumental</a:t>
            </a:r>
          </a:p>
          <a:p>
            <a:r>
              <a:rPr lang="en-US" dirty="0" smtClean="0"/>
              <a:t>Simple Sounds</a:t>
            </a:r>
          </a:p>
          <a:p>
            <a:r>
              <a:rPr lang="en-US" dirty="0" smtClean="0"/>
              <a:t>Gentle Melodies</a:t>
            </a:r>
          </a:p>
          <a:p>
            <a:r>
              <a:rPr lang="en-US" dirty="0" smtClean="0"/>
              <a:t>Long</a:t>
            </a:r>
            <a:r>
              <a:rPr lang="en-US" baseline="0" dirty="0" smtClean="0"/>
              <a:t> Tracks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9" y="2136244"/>
            <a:ext cx="4717482" cy="31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r>
              <a:rPr lang="en-US" dirty="0" smtClean="0"/>
              <a:t>Contemplation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Thinking</a:t>
            </a:r>
          </a:p>
          <a:p>
            <a:r>
              <a:rPr lang="en-US" dirty="0" smtClean="0"/>
              <a:t>Meditation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05" y="1906736"/>
            <a:ext cx="5328790" cy="3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6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Heavy Rhythms</a:t>
            </a:r>
          </a:p>
          <a:p>
            <a:pPr lvl="0"/>
            <a:r>
              <a:rPr lang="en-US" dirty="0" smtClean="0"/>
              <a:t>Harsh Sounds</a:t>
            </a:r>
          </a:p>
          <a:p>
            <a:pPr lvl="0"/>
            <a:r>
              <a:rPr lang="en-US" dirty="0" smtClean="0"/>
              <a:t>Complex Harmonies</a:t>
            </a:r>
          </a:p>
          <a:p>
            <a:pPr lvl="0"/>
            <a:r>
              <a:rPr lang="en-US" dirty="0" smtClean="0"/>
              <a:t>Virtuosic Display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42" y="2057400"/>
            <a:ext cx="4945315" cy="32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95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</TotalTime>
  <Words>37</Words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New Age Music</vt:lpstr>
      <vt:lpstr>Style</vt:lpstr>
      <vt:lpstr>Characteristics</vt:lpstr>
      <vt:lpstr>Functions</vt:lpstr>
      <vt:lpstr>Avoids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Age Music</dc:title>
  <dc:creator>GO! Series</dc:creator>
  <dcterms:created xsi:type="dcterms:W3CDTF">2010-01-23T03:41:31Z</dcterms:created>
  <dcterms:modified xsi:type="dcterms:W3CDTF">2015-11-06T14:03:41Z</dcterms:modified>
</cp:coreProperties>
</file>