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C1D2EA-AE67-4081-A461-60B02B9512E6}" type="doc">
      <dgm:prSet loTypeId="urn:microsoft.com/office/officeart/2005/8/layout/hProcess9" loCatId="process" qsTypeId="urn:microsoft.com/office/officeart/2005/8/quickstyle/simple1" qsCatId="simple" csTypeId="urn:microsoft.com/office/officeart/2005/8/colors/accent2_2" csCatId="accent2" phldr="1"/>
      <dgm:spPr/>
    </dgm:pt>
    <dgm:pt modelId="{E962974D-242B-4F99-9714-0BBCF35D77B0}">
      <dgm:prSet phldrT="[Text]"/>
      <dgm:spPr/>
      <dgm:t>
        <a:bodyPr/>
        <a:lstStyle/>
        <a:p>
          <a:r>
            <a:rPr lang="en-US" dirty="0" smtClean="0"/>
            <a:t>Pre-World War I</a:t>
          </a:r>
          <a:endParaRPr lang="en-US" dirty="0"/>
        </a:p>
      </dgm:t>
    </dgm:pt>
    <dgm:pt modelId="{118B6D4F-7AE9-4543-B5F7-B9CF9BF2D3DA}" type="parTrans" cxnId="{8C7017EB-1CC0-4331-95CC-558D2AFFCFEB}">
      <dgm:prSet/>
      <dgm:spPr/>
      <dgm:t>
        <a:bodyPr/>
        <a:lstStyle/>
        <a:p>
          <a:endParaRPr lang="en-US"/>
        </a:p>
      </dgm:t>
    </dgm:pt>
    <dgm:pt modelId="{C0B70372-F61A-4FB4-B720-9519BB066707}" type="sibTrans" cxnId="{8C7017EB-1CC0-4331-95CC-558D2AFFCFEB}">
      <dgm:prSet/>
      <dgm:spPr/>
      <dgm:t>
        <a:bodyPr/>
        <a:lstStyle/>
        <a:p>
          <a:endParaRPr lang="en-US"/>
        </a:p>
      </dgm:t>
    </dgm:pt>
    <dgm:pt modelId="{83FBA3EA-2069-437E-B7B6-94AB1F733D19}">
      <dgm:prSet phldrT="[Text]"/>
      <dgm:spPr/>
      <dgm:t>
        <a:bodyPr/>
        <a:lstStyle/>
        <a:p>
          <a:r>
            <a:rPr lang="en-US" dirty="0" smtClean="0"/>
            <a:t>Post-World War I</a:t>
          </a:r>
          <a:endParaRPr lang="en-US" dirty="0"/>
        </a:p>
      </dgm:t>
    </dgm:pt>
    <dgm:pt modelId="{5E5EBC94-155C-4821-A0D9-5AB1D363C7EA}" type="parTrans" cxnId="{CDC04332-D06B-493D-A0C5-5585B9665A00}">
      <dgm:prSet/>
      <dgm:spPr/>
      <dgm:t>
        <a:bodyPr/>
        <a:lstStyle/>
        <a:p>
          <a:endParaRPr lang="en-US"/>
        </a:p>
      </dgm:t>
    </dgm:pt>
    <dgm:pt modelId="{42219187-CEFC-487F-AD09-EA19B1F57B76}" type="sibTrans" cxnId="{CDC04332-D06B-493D-A0C5-5585B9665A00}">
      <dgm:prSet/>
      <dgm:spPr/>
      <dgm:t>
        <a:bodyPr/>
        <a:lstStyle/>
        <a:p>
          <a:endParaRPr lang="en-US"/>
        </a:p>
      </dgm:t>
    </dgm:pt>
    <dgm:pt modelId="{90AEE58A-2070-4B63-A4EC-829D8C12E3C7}">
      <dgm:prSet phldrT="[Text]"/>
      <dgm:spPr/>
      <dgm:t>
        <a:bodyPr/>
        <a:lstStyle/>
        <a:p>
          <a:r>
            <a:rPr lang="en-US" dirty="0" smtClean="0"/>
            <a:t>American</a:t>
          </a:r>
          <a:endParaRPr lang="en-US" dirty="0"/>
        </a:p>
      </dgm:t>
    </dgm:pt>
    <dgm:pt modelId="{D4C9C313-898B-49E5-A6B4-CD01E2B19C18}" type="parTrans" cxnId="{5F0DDA14-15A6-4647-A5AB-F9B9F270342C}">
      <dgm:prSet/>
      <dgm:spPr/>
      <dgm:t>
        <a:bodyPr/>
        <a:lstStyle/>
        <a:p>
          <a:endParaRPr lang="en-US"/>
        </a:p>
      </dgm:t>
    </dgm:pt>
    <dgm:pt modelId="{F23673CD-02B9-4977-8E07-A4DBBA54E7F1}" type="sibTrans" cxnId="{5F0DDA14-15A6-4647-A5AB-F9B9F270342C}">
      <dgm:prSet/>
      <dgm:spPr/>
      <dgm:t>
        <a:bodyPr/>
        <a:lstStyle/>
        <a:p>
          <a:endParaRPr lang="en-US"/>
        </a:p>
      </dgm:t>
    </dgm:pt>
    <dgm:pt modelId="{03B9E932-6DF2-4D4C-8693-172B1F014C67}">
      <dgm:prSet/>
      <dgm:spPr/>
      <dgm:t>
        <a:bodyPr/>
        <a:lstStyle/>
        <a:p>
          <a:r>
            <a:rPr lang="en-US" dirty="0" smtClean="0"/>
            <a:t>European</a:t>
          </a:r>
          <a:endParaRPr lang="en-US" dirty="0"/>
        </a:p>
      </dgm:t>
    </dgm:pt>
    <dgm:pt modelId="{F52D1968-6F68-408E-A3D5-0AFB8B748B69}" type="parTrans" cxnId="{E7940969-5A48-4C6A-A26D-145D6E9F0CBF}">
      <dgm:prSet/>
      <dgm:spPr/>
      <dgm:t>
        <a:bodyPr/>
        <a:lstStyle/>
        <a:p>
          <a:endParaRPr lang="en-US"/>
        </a:p>
      </dgm:t>
    </dgm:pt>
    <dgm:pt modelId="{08AC3C8A-01D7-431D-87BD-4940224F4180}" type="sibTrans" cxnId="{E7940969-5A48-4C6A-A26D-145D6E9F0CBF}">
      <dgm:prSet/>
      <dgm:spPr/>
      <dgm:t>
        <a:bodyPr/>
        <a:lstStyle/>
        <a:p>
          <a:endParaRPr lang="en-US"/>
        </a:p>
      </dgm:t>
    </dgm:pt>
    <dgm:pt modelId="{7FE0D96E-55C6-4DB3-BB68-C43172341E64}" type="pres">
      <dgm:prSet presAssocID="{42C1D2EA-AE67-4081-A461-60B02B9512E6}" presName="CompostProcess" presStyleCnt="0">
        <dgm:presLayoutVars>
          <dgm:dir/>
          <dgm:resizeHandles val="exact"/>
        </dgm:presLayoutVars>
      </dgm:prSet>
      <dgm:spPr/>
    </dgm:pt>
    <dgm:pt modelId="{91EE50DB-FBDC-4A1D-A3C1-4E4EC85A2818}" type="pres">
      <dgm:prSet presAssocID="{42C1D2EA-AE67-4081-A461-60B02B9512E6}" presName="arrow" presStyleLbl="bgShp" presStyleIdx="0" presStyleCnt="1"/>
      <dgm:spPr/>
    </dgm:pt>
    <dgm:pt modelId="{B3539F6C-4C9A-4460-B689-7720B01BD743}" type="pres">
      <dgm:prSet presAssocID="{42C1D2EA-AE67-4081-A461-60B02B9512E6}" presName="linearProcess" presStyleCnt="0"/>
      <dgm:spPr/>
    </dgm:pt>
    <dgm:pt modelId="{19488275-7D15-43DE-9FAD-3632A05A0F05}" type="pres">
      <dgm:prSet presAssocID="{E962974D-242B-4F99-9714-0BBCF35D77B0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3BE18-C2C7-4D89-B4FD-551D8FCC219E}" type="pres">
      <dgm:prSet presAssocID="{C0B70372-F61A-4FB4-B720-9519BB066707}" presName="sibTrans" presStyleCnt="0"/>
      <dgm:spPr/>
    </dgm:pt>
    <dgm:pt modelId="{6056E881-4CD5-4AD5-9C83-F83A0E173AEF}" type="pres">
      <dgm:prSet presAssocID="{83FBA3EA-2069-437E-B7B6-94AB1F733D19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A57C42-4DE6-4C0C-9060-DBFD36D977AD}" type="pres">
      <dgm:prSet presAssocID="{42219187-CEFC-487F-AD09-EA19B1F57B76}" presName="sibTrans" presStyleCnt="0"/>
      <dgm:spPr/>
    </dgm:pt>
    <dgm:pt modelId="{A81DDF56-6C4E-417F-A67B-9389D51E0DF6}" type="pres">
      <dgm:prSet presAssocID="{90AEE58A-2070-4B63-A4EC-829D8C12E3C7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623E41-B78A-431A-9C1F-738C9BF00D8F}" type="pres">
      <dgm:prSet presAssocID="{F23673CD-02B9-4977-8E07-A4DBBA54E7F1}" presName="sibTrans" presStyleCnt="0"/>
      <dgm:spPr/>
    </dgm:pt>
    <dgm:pt modelId="{E72A8830-F073-45E1-AC5B-1828BB129765}" type="pres">
      <dgm:prSet presAssocID="{03B9E932-6DF2-4D4C-8693-172B1F014C67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C04332-D06B-493D-A0C5-5585B9665A00}" srcId="{42C1D2EA-AE67-4081-A461-60B02B9512E6}" destId="{83FBA3EA-2069-437E-B7B6-94AB1F733D19}" srcOrd="1" destOrd="0" parTransId="{5E5EBC94-155C-4821-A0D9-5AB1D363C7EA}" sibTransId="{42219187-CEFC-487F-AD09-EA19B1F57B76}"/>
    <dgm:cxn modelId="{6BA3F129-012B-4853-8802-7748B69A1FAA}" type="presOf" srcId="{03B9E932-6DF2-4D4C-8693-172B1F014C67}" destId="{E72A8830-F073-45E1-AC5B-1828BB129765}" srcOrd="0" destOrd="0" presId="urn:microsoft.com/office/officeart/2005/8/layout/hProcess9"/>
    <dgm:cxn modelId="{8C7017EB-1CC0-4331-95CC-558D2AFFCFEB}" srcId="{42C1D2EA-AE67-4081-A461-60B02B9512E6}" destId="{E962974D-242B-4F99-9714-0BBCF35D77B0}" srcOrd="0" destOrd="0" parTransId="{118B6D4F-7AE9-4543-B5F7-B9CF9BF2D3DA}" sibTransId="{C0B70372-F61A-4FB4-B720-9519BB066707}"/>
    <dgm:cxn modelId="{A0A0D707-083D-46A7-A03D-28576D333D06}" type="presOf" srcId="{42C1D2EA-AE67-4081-A461-60B02B9512E6}" destId="{7FE0D96E-55C6-4DB3-BB68-C43172341E64}" srcOrd="0" destOrd="0" presId="urn:microsoft.com/office/officeart/2005/8/layout/hProcess9"/>
    <dgm:cxn modelId="{C8C19F33-BB30-4854-854E-97E7CC875CD4}" type="presOf" srcId="{83FBA3EA-2069-437E-B7B6-94AB1F733D19}" destId="{6056E881-4CD5-4AD5-9C83-F83A0E173AEF}" srcOrd="0" destOrd="0" presId="urn:microsoft.com/office/officeart/2005/8/layout/hProcess9"/>
    <dgm:cxn modelId="{7D2CD8E2-0504-4196-B39E-9DA9AC5EA3A0}" type="presOf" srcId="{90AEE58A-2070-4B63-A4EC-829D8C12E3C7}" destId="{A81DDF56-6C4E-417F-A67B-9389D51E0DF6}" srcOrd="0" destOrd="0" presId="urn:microsoft.com/office/officeart/2005/8/layout/hProcess9"/>
    <dgm:cxn modelId="{5F0DDA14-15A6-4647-A5AB-F9B9F270342C}" srcId="{42C1D2EA-AE67-4081-A461-60B02B9512E6}" destId="{90AEE58A-2070-4B63-A4EC-829D8C12E3C7}" srcOrd="2" destOrd="0" parTransId="{D4C9C313-898B-49E5-A6B4-CD01E2B19C18}" sibTransId="{F23673CD-02B9-4977-8E07-A4DBBA54E7F1}"/>
    <dgm:cxn modelId="{366C86DE-AD99-448C-8BFE-F51673F38489}" type="presOf" srcId="{E962974D-242B-4F99-9714-0BBCF35D77B0}" destId="{19488275-7D15-43DE-9FAD-3632A05A0F05}" srcOrd="0" destOrd="0" presId="urn:microsoft.com/office/officeart/2005/8/layout/hProcess9"/>
    <dgm:cxn modelId="{E7940969-5A48-4C6A-A26D-145D6E9F0CBF}" srcId="{42C1D2EA-AE67-4081-A461-60B02B9512E6}" destId="{03B9E932-6DF2-4D4C-8693-172B1F014C67}" srcOrd="3" destOrd="0" parTransId="{F52D1968-6F68-408E-A3D5-0AFB8B748B69}" sibTransId="{08AC3C8A-01D7-431D-87BD-4940224F4180}"/>
    <dgm:cxn modelId="{B4BE4CE5-8964-4668-98DB-8119955B4D3C}" type="presParOf" srcId="{7FE0D96E-55C6-4DB3-BB68-C43172341E64}" destId="{91EE50DB-FBDC-4A1D-A3C1-4E4EC85A2818}" srcOrd="0" destOrd="0" presId="urn:microsoft.com/office/officeart/2005/8/layout/hProcess9"/>
    <dgm:cxn modelId="{CD2B9ED0-0558-4171-BA57-617D9055956E}" type="presParOf" srcId="{7FE0D96E-55C6-4DB3-BB68-C43172341E64}" destId="{B3539F6C-4C9A-4460-B689-7720B01BD743}" srcOrd="1" destOrd="0" presId="urn:microsoft.com/office/officeart/2005/8/layout/hProcess9"/>
    <dgm:cxn modelId="{B04163DA-9177-4A6A-B7D7-3467B41FAB5C}" type="presParOf" srcId="{B3539F6C-4C9A-4460-B689-7720B01BD743}" destId="{19488275-7D15-43DE-9FAD-3632A05A0F05}" srcOrd="0" destOrd="0" presId="urn:microsoft.com/office/officeart/2005/8/layout/hProcess9"/>
    <dgm:cxn modelId="{CBB19317-3A56-4A1A-915D-65FF65FB9ECD}" type="presParOf" srcId="{B3539F6C-4C9A-4460-B689-7720B01BD743}" destId="{80C3BE18-C2C7-4D89-B4FD-551D8FCC219E}" srcOrd="1" destOrd="0" presId="urn:microsoft.com/office/officeart/2005/8/layout/hProcess9"/>
    <dgm:cxn modelId="{8F7EF9FE-2F1F-499E-8AF8-ADB42DF350E7}" type="presParOf" srcId="{B3539F6C-4C9A-4460-B689-7720B01BD743}" destId="{6056E881-4CD5-4AD5-9C83-F83A0E173AEF}" srcOrd="2" destOrd="0" presId="urn:microsoft.com/office/officeart/2005/8/layout/hProcess9"/>
    <dgm:cxn modelId="{F08B7EEE-0156-4CA7-A11D-158FF19E7E27}" type="presParOf" srcId="{B3539F6C-4C9A-4460-B689-7720B01BD743}" destId="{07A57C42-4DE6-4C0C-9060-DBFD36D977AD}" srcOrd="3" destOrd="0" presId="urn:microsoft.com/office/officeart/2005/8/layout/hProcess9"/>
    <dgm:cxn modelId="{CA772E04-FB8F-4352-9DBC-0A31CA2FB6D8}" type="presParOf" srcId="{B3539F6C-4C9A-4460-B689-7720B01BD743}" destId="{A81DDF56-6C4E-417F-A67B-9389D51E0DF6}" srcOrd="4" destOrd="0" presId="urn:microsoft.com/office/officeart/2005/8/layout/hProcess9"/>
    <dgm:cxn modelId="{01905695-682F-4005-B686-A0AB7905F100}" type="presParOf" srcId="{B3539F6C-4C9A-4460-B689-7720B01BD743}" destId="{44623E41-B78A-431A-9C1F-738C9BF00D8F}" srcOrd="5" destOrd="0" presId="urn:microsoft.com/office/officeart/2005/8/layout/hProcess9"/>
    <dgm:cxn modelId="{0472A96B-318B-4470-95C5-0AD93DFAE0A2}" type="presParOf" srcId="{B3539F6C-4C9A-4460-B689-7720B01BD743}" destId="{E72A8830-F073-45E1-AC5B-1828BB129765}" srcOrd="6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E50DB-FBDC-4A1D-A3C1-4E4EC85A2818}">
      <dsp:nvSpPr>
        <dsp:cNvPr id="0" name=""/>
        <dsp:cNvSpPr/>
      </dsp:nvSpPr>
      <dsp:spPr>
        <a:xfrm>
          <a:off x="582929" y="0"/>
          <a:ext cx="6606540" cy="29718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488275-7D15-43DE-9FAD-3632A05A0F05}">
      <dsp:nvSpPr>
        <dsp:cNvPr id="0" name=""/>
        <dsp:cNvSpPr/>
      </dsp:nvSpPr>
      <dsp:spPr>
        <a:xfrm>
          <a:off x="2134" y="891539"/>
          <a:ext cx="1853084" cy="1188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Pre-World War I</a:t>
          </a:r>
          <a:endParaRPr lang="en-US" sz="2600" kern="1200" dirty="0"/>
        </a:p>
      </dsp:txBody>
      <dsp:txXfrm>
        <a:off x="60163" y="949568"/>
        <a:ext cx="1737026" cy="1072662"/>
      </dsp:txXfrm>
    </dsp:sp>
    <dsp:sp modelId="{6056E881-4CD5-4AD5-9C83-F83A0E173AEF}">
      <dsp:nvSpPr>
        <dsp:cNvPr id="0" name=""/>
        <dsp:cNvSpPr/>
      </dsp:nvSpPr>
      <dsp:spPr>
        <a:xfrm>
          <a:off x="1973816" y="891539"/>
          <a:ext cx="1853084" cy="1188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Post-World War I</a:t>
          </a:r>
          <a:endParaRPr lang="en-US" sz="2600" kern="1200" dirty="0"/>
        </a:p>
      </dsp:txBody>
      <dsp:txXfrm>
        <a:off x="2031845" y="949568"/>
        <a:ext cx="1737026" cy="1072662"/>
      </dsp:txXfrm>
    </dsp:sp>
    <dsp:sp modelId="{A81DDF56-6C4E-417F-A67B-9389D51E0DF6}">
      <dsp:nvSpPr>
        <dsp:cNvPr id="0" name=""/>
        <dsp:cNvSpPr/>
      </dsp:nvSpPr>
      <dsp:spPr>
        <a:xfrm>
          <a:off x="3945498" y="891539"/>
          <a:ext cx="1853084" cy="1188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American</a:t>
          </a:r>
          <a:endParaRPr lang="en-US" sz="2600" kern="1200" dirty="0"/>
        </a:p>
      </dsp:txBody>
      <dsp:txXfrm>
        <a:off x="4003527" y="949568"/>
        <a:ext cx="1737026" cy="1072662"/>
      </dsp:txXfrm>
    </dsp:sp>
    <dsp:sp modelId="{E72A8830-F073-45E1-AC5B-1828BB129765}">
      <dsp:nvSpPr>
        <dsp:cNvPr id="0" name=""/>
        <dsp:cNvSpPr/>
      </dsp:nvSpPr>
      <dsp:spPr>
        <a:xfrm>
          <a:off x="5917180" y="891539"/>
          <a:ext cx="1853084" cy="1188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European</a:t>
          </a:r>
          <a:endParaRPr lang="en-US" sz="2600" kern="1200" dirty="0"/>
        </a:p>
      </dsp:txBody>
      <dsp:txXfrm>
        <a:off x="5975209" y="949568"/>
        <a:ext cx="1737026" cy="1072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72425-0E1B-4AB7-8A21-9CF2FC2681C6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AE419-3340-4538-B27B-3067D300B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EAE419-3340-4538-B27B-3067D300B2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7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4087-903F-4486-9B2D-6240F71A7A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06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4087-903F-4486-9B2D-6240F71A7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8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4087-903F-4486-9B2D-6240F71A7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2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4087-903F-4486-9B2D-6240F71A7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8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4087-903F-4486-9B2D-6240F71A7A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83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4087-903F-4486-9B2D-6240F71A7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4087-903F-4486-9B2D-6240F71A7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5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4087-903F-4486-9B2D-6240F71A7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2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4087-903F-4486-9B2D-6240F71A7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1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894087-903F-4486-9B2D-6240F71A7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4087-903F-4486-9B2D-6240F71A7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3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2/25/2016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894087-903F-4486-9B2D-6240F71A7A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81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281570"/>
            <a:ext cx="6705600" cy="1371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Vintage Car Event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Penn Liberty Motors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334" y="1892828"/>
            <a:ext cx="3331331" cy="2221972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393" y="595971"/>
            <a:ext cx="992514" cy="1028700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38238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86605"/>
            <a:ext cx="7452360" cy="1450757"/>
          </a:xfrm>
        </p:spPr>
        <p:txBody>
          <a:bodyPr/>
          <a:lstStyle/>
          <a:p>
            <a:r>
              <a:rPr lang="en-US" b="1" dirty="0" smtClean="0"/>
              <a:t>Classic Cars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992938"/>
              </p:ext>
            </p:extLst>
          </p:nvPr>
        </p:nvGraphicFramePr>
        <p:xfrm>
          <a:off x="2438400" y="2895600"/>
          <a:ext cx="77724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275" y="609600"/>
            <a:ext cx="3093652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2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86605"/>
            <a:ext cx="7452360" cy="1450757"/>
          </a:xfrm>
        </p:spPr>
        <p:txBody>
          <a:bodyPr/>
          <a:lstStyle/>
          <a:p>
            <a:r>
              <a:rPr lang="en-US" b="1" dirty="0" smtClean="0"/>
              <a:t>Exotic Cars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209800"/>
            <a:ext cx="7772400" cy="3886200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/>
              <a:t>Luxury </a:t>
            </a:r>
            <a:r>
              <a:rPr lang="en-US" sz="2800" dirty="0" smtClean="0"/>
              <a:t>cars</a:t>
            </a:r>
            <a:endParaRPr lang="en-US" sz="2800" dirty="0"/>
          </a:p>
          <a:p>
            <a:r>
              <a:rPr lang="en-US" sz="2800" dirty="0"/>
              <a:t>One-of-a-kind </a:t>
            </a:r>
            <a:r>
              <a:rPr lang="en-US" sz="2800" dirty="0" smtClean="0"/>
              <a:t>cars</a:t>
            </a:r>
            <a:endParaRPr lang="en-US" sz="2800" dirty="0"/>
          </a:p>
          <a:p>
            <a:r>
              <a:rPr lang="en-US" sz="2800" dirty="0"/>
              <a:t>Concept </a:t>
            </a:r>
            <a:r>
              <a:rPr lang="en-US" sz="2800" dirty="0" smtClean="0"/>
              <a:t>cars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821" y="2362201"/>
            <a:ext cx="3564450" cy="237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960" y="286605"/>
            <a:ext cx="7543801" cy="1450757"/>
          </a:xfrm>
        </p:spPr>
        <p:txBody>
          <a:bodyPr/>
          <a:lstStyle/>
          <a:p>
            <a:r>
              <a:rPr lang="en-US" b="1" dirty="0" smtClean="0"/>
              <a:t>Antique Cars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/>
              <a:t>Model </a:t>
            </a:r>
            <a:r>
              <a:rPr lang="en-US" sz="2800" dirty="0" smtClean="0"/>
              <a:t>A</a:t>
            </a:r>
            <a:endParaRPr lang="en-US" sz="2800" dirty="0"/>
          </a:p>
          <a:p>
            <a:r>
              <a:rPr lang="en-US" sz="2800" dirty="0"/>
              <a:t>Model </a:t>
            </a:r>
            <a:r>
              <a:rPr lang="en-US" sz="2800" dirty="0" smtClean="0"/>
              <a:t>T</a:t>
            </a:r>
            <a:endParaRPr lang="en-US" sz="2800" dirty="0"/>
          </a:p>
          <a:p>
            <a:r>
              <a:rPr lang="en-US" sz="2800" dirty="0" smtClean="0"/>
              <a:t>Touring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807494"/>
            <a:ext cx="3032097" cy="220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0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Words>32</Words>
  <PresentationFormat>Widescreen</PresentationFormat>
  <Paragraphs>19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Vintage Car Event</vt:lpstr>
      <vt:lpstr>Classic Cars</vt:lpstr>
      <vt:lpstr>Exotic Cars</vt:lpstr>
      <vt:lpstr>Antique Cars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Vintage Car Event</dc:title>
  <dc:creator>GO! Series</dc:creator>
  <dcterms:created xsi:type="dcterms:W3CDTF">2010-02-19T21:29:03Z</dcterms:created>
  <dcterms:modified xsi:type="dcterms:W3CDTF">2015-11-03T00:42:53Z</dcterms:modified>
</cp:coreProperties>
</file>