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8A284-6DF2-42BA-8992-F38AE569368B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FF2E2-0624-4745-B662-6101B519B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862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713C7-E436-431B-A5F2-EB83E4E71F76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36DAF-9D92-424A-A24E-DBCD8D1A7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54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36DAF-9D92-424A-A24E-DBCD8D1A74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38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F37A-F79B-414B-961C-2E4AB97A0A44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FA29-0783-43C6-B5F3-6BF7C000096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22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D579-1ED3-4253-90FF-B0421066EE08}" type="datetime1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FA29-0783-43C6-B5F3-6BF7C000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840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D579-1ED3-4253-90FF-B0421066EE08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FA29-0783-43C6-B5F3-6BF7C000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132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D579-1ED3-4253-90FF-B0421066EE08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FA29-0783-43C6-B5F3-6BF7C000096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2961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D579-1ED3-4253-90FF-B0421066EE08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FA29-0783-43C6-B5F3-6BF7C000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138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D579-1ED3-4253-90FF-B0421066EE08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FA29-0783-43C6-B5F3-6BF7C000096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8753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7D579-1ED3-4253-90FF-B0421066EE08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FA29-0783-43C6-B5F3-6BF7C000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3007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6686-011F-466F-AE69-D00F92B51284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FA29-0783-43C6-B5F3-6BF7C000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25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6CB0-392D-49BA-ACFA-FA3E935C946E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FA29-0783-43C6-B5F3-6BF7C000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4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7509-D6E3-4FEB-A385-7009497A37DA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FA29-0783-43C6-B5F3-6BF7C000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905C-5268-4C0E-908A-E74FC2FA6D01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FA29-0783-43C6-B5F3-6BF7C000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3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7486-1B74-467E-A2F5-A27A6A905D0C}" type="datetime1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FA29-0783-43C6-B5F3-6BF7C000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8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24683-0FCE-4BD7-A237-ECCF1155ED21}" type="datetime1">
              <a:rPr lang="en-US" smtClean="0"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FA29-0783-43C6-B5F3-6BF7C000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0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BFEE9-1A8F-4DC5-8E8E-C58E45798DD1}" type="datetime1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FA29-0783-43C6-B5F3-6BF7C000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7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1F909-CBD8-418F-B447-B2F5AEC723BF}" type="datetime1">
              <a:rPr lang="en-US" smtClean="0"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FA29-0783-43C6-B5F3-6BF7C000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0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916B3-C388-43D9-866F-4347D2A728DF}" type="datetime1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FA29-0783-43C6-B5F3-6BF7C000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050CB-493E-416E-BC77-FD66A9157325}" type="datetime1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FA29-0783-43C6-B5F3-6BF7C000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3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4A7D579-1ED3-4253-90FF-B0421066EE08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552FA29-0783-43C6-B5F3-6BF7C000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50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20657"/>
            <a:ext cx="2494211" cy="1870658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Penn Liberty Motors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499533"/>
          </a:xfrm>
        </p:spPr>
        <p:txBody>
          <a:bodyPr/>
          <a:lstStyle/>
          <a:p>
            <a:r>
              <a:rPr lang="en-US" dirty="0" smtClean="0"/>
              <a:t>Safety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3843867"/>
            <a:ext cx="1948269" cy="20193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05026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688388" cy="1507067"/>
          </a:xfrm>
        </p:spPr>
        <p:txBody>
          <a:bodyPr/>
          <a:lstStyle/>
          <a:p>
            <a:r>
              <a:rPr lang="en-US" dirty="0" smtClean="0"/>
              <a:t>Electronic Stability Control (ESC)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Maintain vehicle control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Slippery roads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Extreme steering maneuvers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Contains automatic sensor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Prevents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Spinning out (oversteering)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Plow out (understeering)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329" y="851440"/>
            <a:ext cx="2082630" cy="3131591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27096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Side-Impact Airbags (SAB)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Curtain / tubular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Combo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Additional protection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Head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Chest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543050"/>
            <a:ext cx="2692400" cy="201930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14578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1477660"/>
            <a:ext cx="1295400" cy="1942151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916988" cy="1507067"/>
          </a:xfrm>
        </p:spPr>
        <p:txBody>
          <a:bodyPr>
            <a:normAutofit/>
          </a:bodyPr>
          <a:lstStyle/>
          <a:p>
            <a:r>
              <a:rPr lang="en-US" dirty="0" smtClean="0"/>
              <a:t>Tire Pressure Monitoring </a:t>
            </a:r>
            <a:br>
              <a:rPr lang="en-US" dirty="0" smtClean="0"/>
            </a:br>
            <a:r>
              <a:rPr lang="en-US" dirty="0" smtClean="0"/>
              <a:t>System (TPMS)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Dashboard warning light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Underinflated tire(s) alert if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25% below recommended inflation pressure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1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Penn Liberty Motors Safety Team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Assembled to test safety equipment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Available to customers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8406" y="6550223"/>
            <a:ext cx="2135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Email </a:t>
            </a:r>
            <a:r>
              <a:rPr lang="en-US" sz="1400" dirty="0"/>
              <a:t>Your Concerns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554480"/>
            <a:ext cx="3590544" cy="239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6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Safety Features Standard </a:t>
            </a:r>
            <a:br>
              <a:rPr lang="en-US" dirty="0" smtClean="0"/>
            </a:br>
            <a:r>
              <a:rPr lang="en-US" dirty="0" smtClean="0"/>
              <a:t>on All Vehicles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Seat belts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Rear seat head restraints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Head injury protection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Seat belt reminder system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Traction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3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09800"/>
            <a:ext cx="3810000" cy="254868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Injury Protection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Foam/energy absorbing material under vehicle interior trim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Head restraints (front and rear seat)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Adjustable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Meet federal requirements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29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004" y="791635"/>
            <a:ext cx="2168525" cy="32512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Seat belts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Adjustable upper belts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Seat belt pretensioner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Energy management features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Integrated seat belt systems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Rear center seat lap/shoulder belts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61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Seat belt Reminder System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Reminds occupants to wear seat belts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Appears as warning light on dashboard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Makes audible sounds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Increases warning intensity based on speed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877" y="1248835"/>
            <a:ext cx="3505200" cy="23368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71672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9535"/>
            <a:ext cx="1981200" cy="2979075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Traction Control System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Improves vehicle stability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Controls drive wheel slippage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Adjusts engine power output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Applies braking force to selected wheels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74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Safety Features on </a:t>
            </a:r>
            <a:br>
              <a:rPr lang="en-US" dirty="0" smtClean="0"/>
            </a:br>
            <a:r>
              <a:rPr lang="en-US" dirty="0" smtClean="0"/>
              <a:t>Selected Vehicles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All-wheel drive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Auto-dimming rear-view mirrors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Daytime running lights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Advanced frontal airbag system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Electronic stability control (ESC)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Side-impact airbags (SAB)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Tire pressure monitoring system (TPMS)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28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718930"/>
            <a:ext cx="4572000" cy="3049488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Frontal </a:t>
            </a:r>
            <a:br>
              <a:rPr lang="en-US" dirty="0" smtClean="0"/>
            </a:br>
            <a:r>
              <a:rPr lang="en-US" dirty="0" smtClean="0"/>
              <a:t>Airbag System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Built–in sensors detect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Severity of the crash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Occupant’s size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Seat belt use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Seating position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Deploys appropriate level of power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Includes on-off switch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6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 Dimming </a:t>
            </a:r>
            <a:br>
              <a:rPr lang="en-US" dirty="0" smtClean="0"/>
            </a:br>
            <a:r>
              <a:rPr lang="en-US" dirty="0" smtClean="0"/>
              <a:t>Rear-View Mirrors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Automatically darken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Dim gradually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Reduce glare from rear-approaching vehicles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838200"/>
            <a:ext cx="3581400" cy="2049512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60193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1255</TotalTime>
  <Words>247</Words>
  <PresentationFormat>Widescreen</PresentationFormat>
  <Paragraphs>71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3</vt:lpstr>
      <vt:lpstr>Slice</vt:lpstr>
      <vt:lpstr>Penn Liberty Motors</vt:lpstr>
      <vt:lpstr>Safety Features Standard  on All Vehicles</vt:lpstr>
      <vt:lpstr>Head Injury Protection</vt:lpstr>
      <vt:lpstr>Seat belts</vt:lpstr>
      <vt:lpstr>Seat belt Reminder System</vt:lpstr>
      <vt:lpstr>Traction Control System</vt:lpstr>
      <vt:lpstr>Safety Features on  Selected Vehicles</vt:lpstr>
      <vt:lpstr>Advanced Frontal  Airbag System</vt:lpstr>
      <vt:lpstr>Automatic Dimming  Rear-View Mirrors</vt:lpstr>
      <vt:lpstr>Electronic Stability Control (ESC)</vt:lpstr>
      <vt:lpstr>Side-Impact Airbags (SAB)</vt:lpstr>
      <vt:lpstr>Tire Pressure Monitoring  System (TPMS)</vt:lpstr>
      <vt:lpstr>Penn Liberty Motors Safety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Liberty Motors</dc:title>
  <dc:creator>GO! Series</dc:creator>
  <dcterms:created xsi:type="dcterms:W3CDTF">2010-02-19T23:52:54Z</dcterms:created>
  <dcterms:modified xsi:type="dcterms:W3CDTF">2015-11-03T00:43:14Z</dcterms:modified>
</cp:coreProperties>
</file>