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 varScale="1">
        <p:scale>
          <a:sx n="86" d="100"/>
          <a:sy n="86" d="100"/>
        </p:scale>
        <p:origin x="7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B3B9B-D9CC-4040-96C8-C64FC4A3167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6B9F74-D770-408D-AB7C-CE194E50165D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A30E14F-7E3D-4BAB-9A38-A59E20A7B6C7}" type="parTrans" cxnId="{EC9EC817-B72D-4ECC-88CF-202C6648347F}">
      <dgm:prSet/>
      <dgm:spPr/>
      <dgm:t>
        <a:bodyPr/>
        <a:lstStyle/>
        <a:p>
          <a:endParaRPr lang="en-US"/>
        </a:p>
      </dgm:t>
    </dgm:pt>
    <dgm:pt modelId="{7CFCBFFA-4DC0-4EB0-B313-528D9B3C98B3}" type="sibTrans" cxnId="{EC9EC817-B72D-4ECC-88CF-202C6648347F}">
      <dgm:prSet/>
      <dgm:spPr/>
      <dgm:t>
        <a:bodyPr/>
        <a:lstStyle/>
        <a:p>
          <a:endParaRPr lang="en-US"/>
        </a:p>
      </dgm:t>
    </dgm:pt>
    <dgm:pt modelId="{1B1AF669-96E7-41EB-8A15-9435F4CB6B8C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2A79DC2-59F2-4D22-820A-A2BC4FE3DF58}" type="parTrans" cxnId="{F32454D6-1C2C-4E93-94DB-2AF9375D88D3}">
      <dgm:prSet/>
      <dgm:spPr/>
      <dgm:t>
        <a:bodyPr/>
        <a:lstStyle/>
        <a:p>
          <a:endParaRPr lang="en-US"/>
        </a:p>
      </dgm:t>
    </dgm:pt>
    <dgm:pt modelId="{662AF69E-5FDF-4C8F-8808-8B8F8D58D2CF}" type="sibTrans" cxnId="{F32454D6-1C2C-4E93-94DB-2AF9375D88D3}">
      <dgm:prSet/>
      <dgm:spPr/>
      <dgm:t>
        <a:bodyPr/>
        <a:lstStyle/>
        <a:p>
          <a:endParaRPr lang="en-US"/>
        </a:p>
      </dgm:t>
    </dgm:pt>
    <dgm:pt modelId="{1252BE47-EEB5-4612-ACA2-51109E18B2E7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DD54FD-4FA8-4A22-896C-3274EAE18EF0}" type="parTrans" cxnId="{F27BB153-6C52-45E6-88DF-5BC7BC1A653D}">
      <dgm:prSet/>
      <dgm:spPr/>
      <dgm:t>
        <a:bodyPr/>
        <a:lstStyle/>
        <a:p>
          <a:endParaRPr lang="en-US"/>
        </a:p>
      </dgm:t>
    </dgm:pt>
    <dgm:pt modelId="{91D75032-9919-4B39-8EB8-C4AB80B2A262}" type="sibTrans" cxnId="{F27BB153-6C52-45E6-88DF-5BC7BC1A653D}">
      <dgm:prSet/>
      <dgm:spPr/>
      <dgm:t>
        <a:bodyPr/>
        <a:lstStyle/>
        <a:p>
          <a:endParaRPr lang="en-US"/>
        </a:p>
      </dgm:t>
    </dgm:pt>
    <dgm:pt modelId="{85E81F48-4D23-413C-AF43-2AD674614DE1}">
      <dgm:prSet custT="1"/>
      <dgm:spPr>
        <a:solidFill>
          <a:schemeClr val="tx2">
            <a:lumMod val="60000"/>
            <a:lumOff val="40000"/>
            <a:alpha val="9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en-US" sz="3700" dirty="0" smtClean="0"/>
            <a:t>Tournaments</a:t>
          </a:r>
          <a:endParaRPr lang="en-US" sz="3700" dirty="0"/>
        </a:p>
      </dgm:t>
    </dgm:pt>
    <dgm:pt modelId="{F269547F-CD46-42B3-9B1B-26B8740BFEEE}" type="parTrans" cxnId="{9283F84A-1416-4C57-B010-3DA042349439}">
      <dgm:prSet/>
      <dgm:spPr/>
      <dgm:t>
        <a:bodyPr/>
        <a:lstStyle/>
        <a:p>
          <a:endParaRPr lang="en-US"/>
        </a:p>
      </dgm:t>
    </dgm:pt>
    <dgm:pt modelId="{4A943A8A-B549-497D-84DE-F7BFF95DB3A5}" type="sibTrans" cxnId="{9283F84A-1416-4C57-B010-3DA042349439}">
      <dgm:prSet/>
      <dgm:spPr/>
      <dgm:t>
        <a:bodyPr/>
        <a:lstStyle/>
        <a:p>
          <a:endParaRPr lang="en-US"/>
        </a:p>
      </dgm:t>
    </dgm:pt>
    <dgm:pt modelId="{C331801E-FE4E-4664-8634-BD64BDEBD8DF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BC5B88C-6B97-4CD9-BFF0-FB39E812AD4F}" type="parTrans" cxnId="{D5352FA7-B3A1-4E28-987C-484EA46D78AF}">
      <dgm:prSet/>
      <dgm:spPr/>
      <dgm:t>
        <a:bodyPr/>
        <a:lstStyle/>
        <a:p>
          <a:endParaRPr lang="en-US"/>
        </a:p>
      </dgm:t>
    </dgm:pt>
    <dgm:pt modelId="{1A0629E0-AD7D-4F18-87FD-8515C7426D8A}" type="sibTrans" cxnId="{D5352FA7-B3A1-4E28-987C-484EA46D78AF}">
      <dgm:prSet/>
      <dgm:spPr/>
      <dgm:t>
        <a:bodyPr/>
        <a:lstStyle/>
        <a:p>
          <a:endParaRPr lang="en-US"/>
        </a:p>
      </dgm:t>
    </dgm:pt>
    <dgm:pt modelId="{F6317017-3081-44C5-AAD1-CE030EEB1FFF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7B83DF1-ACDE-49F6-851C-0D605479A832}" type="parTrans" cxnId="{6DA4288F-CA99-40B1-8D1F-88D07CFE2268}">
      <dgm:prSet/>
      <dgm:spPr/>
      <dgm:t>
        <a:bodyPr/>
        <a:lstStyle/>
        <a:p>
          <a:endParaRPr lang="en-US"/>
        </a:p>
      </dgm:t>
    </dgm:pt>
    <dgm:pt modelId="{91DEB638-B45A-4E32-9D6A-56A208013347}" type="sibTrans" cxnId="{6DA4288F-CA99-40B1-8D1F-88D07CFE2268}">
      <dgm:prSet/>
      <dgm:spPr/>
      <dgm:t>
        <a:bodyPr/>
        <a:lstStyle/>
        <a:p>
          <a:endParaRPr lang="en-US"/>
        </a:p>
      </dgm:t>
    </dgm:pt>
    <dgm:pt modelId="{F9DA9AFE-7194-4B5F-8956-B21CDFF03865}">
      <dgm:prSet custT="1"/>
      <dgm:spPr>
        <a:solidFill>
          <a:schemeClr val="tx2">
            <a:lumMod val="60000"/>
            <a:lumOff val="40000"/>
            <a:alpha val="9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en-US" sz="3700" dirty="0" smtClean="0"/>
            <a:t>Demonstrations</a:t>
          </a:r>
          <a:endParaRPr lang="en-US" sz="3700" dirty="0"/>
        </a:p>
      </dgm:t>
    </dgm:pt>
    <dgm:pt modelId="{5ED9ABB1-364F-4C45-AEC6-31D84CF6BAF2}" type="parTrans" cxnId="{15293E22-F851-4D76-8CA2-786A8C7614FB}">
      <dgm:prSet/>
      <dgm:spPr/>
      <dgm:t>
        <a:bodyPr/>
        <a:lstStyle/>
        <a:p>
          <a:endParaRPr lang="en-US"/>
        </a:p>
      </dgm:t>
    </dgm:pt>
    <dgm:pt modelId="{A4453FE2-7A46-4B7D-9BE4-F8441A6DFEB3}" type="sibTrans" cxnId="{15293E22-F851-4D76-8CA2-786A8C7614FB}">
      <dgm:prSet/>
      <dgm:spPr/>
      <dgm:t>
        <a:bodyPr/>
        <a:lstStyle/>
        <a:p>
          <a:endParaRPr lang="en-US"/>
        </a:p>
      </dgm:t>
    </dgm:pt>
    <dgm:pt modelId="{C9126452-996B-48B6-A97A-C051321DAB21}">
      <dgm:prSet custT="1"/>
      <dgm:spPr>
        <a:solidFill>
          <a:schemeClr val="tx2">
            <a:lumMod val="60000"/>
            <a:lumOff val="40000"/>
            <a:alpha val="9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pPr marL="0" indent="0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dirty="0" smtClean="0"/>
            <a:t>Entertainment</a:t>
          </a:r>
          <a:endParaRPr lang="en-US" sz="3700" dirty="0"/>
        </a:p>
      </dgm:t>
    </dgm:pt>
    <dgm:pt modelId="{7CCC53A2-76AF-4F10-B7C4-7B575B4C072E}" type="parTrans" cxnId="{D85A4146-DFFA-4D26-8BEB-9FB2373C8C03}">
      <dgm:prSet/>
      <dgm:spPr/>
      <dgm:t>
        <a:bodyPr/>
        <a:lstStyle/>
        <a:p>
          <a:endParaRPr lang="en-US"/>
        </a:p>
      </dgm:t>
    </dgm:pt>
    <dgm:pt modelId="{E3D200CA-3E38-4F75-BDB4-EB4D88431A55}" type="sibTrans" cxnId="{D85A4146-DFFA-4D26-8BEB-9FB2373C8C03}">
      <dgm:prSet/>
      <dgm:spPr/>
      <dgm:t>
        <a:bodyPr/>
        <a:lstStyle/>
        <a:p>
          <a:endParaRPr lang="en-US"/>
        </a:p>
      </dgm:t>
    </dgm:pt>
    <dgm:pt modelId="{F1457847-675E-4E6E-AA9A-A1C27010041F}">
      <dgm:prSet/>
      <dgm:spPr>
        <a:solidFill>
          <a:schemeClr val="tx2">
            <a:lumMod val="60000"/>
            <a:lumOff val="40000"/>
            <a:alpha val="9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308347C0-F004-4753-9458-E137EBCC6DD2}" type="parTrans" cxnId="{D21EF1A7-6D23-4AF3-A164-8C7C13C20191}">
      <dgm:prSet/>
      <dgm:spPr/>
      <dgm:t>
        <a:bodyPr/>
        <a:lstStyle/>
        <a:p>
          <a:endParaRPr lang="en-US"/>
        </a:p>
      </dgm:t>
    </dgm:pt>
    <dgm:pt modelId="{A7494324-CBF2-4EB4-B3CA-62DD90ECE3A9}" type="sibTrans" cxnId="{D21EF1A7-6D23-4AF3-A164-8C7C13C20191}">
      <dgm:prSet/>
      <dgm:spPr/>
      <dgm:t>
        <a:bodyPr/>
        <a:lstStyle/>
        <a:p>
          <a:endParaRPr lang="en-US"/>
        </a:p>
      </dgm:t>
    </dgm:pt>
    <dgm:pt modelId="{179C80A5-123E-4ED8-84DB-99DFCAFA334A}">
      <dgm:prSet/>
      <dgm:spPr>
        <a:solidFill>
          <a:schemeClr val="tx2">
            <a:lumMod val="60000"/>
            <a:lumOff val="40000"/>
            <a:alpha val="9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Auctions</a:t>
          </a:r>
          <a:endParaRPr lang="en-US" dirty="0"/>
        </a:p>
      </dgm:t>
    </dgm:pt>
    <dgm:pt modelId="{FCADD542-5273-4E12-8C64-9534ECE9948C}" type="parTrans" cxnId="{234B5F9C-053C-49FE-9CA3-135AA3FF13F8}">
      <dgm:prSet/>
      <dgm:spPr/>
      <dgm:t>
        <a:bodyPr/>
        <a:lstStyle/>
        <a:p>
          <a:endParaRPr lang="en-US"/>
        </a:p>
      </dgm:t>
    </dgm:pt>
    <dgm:pt modelId="{D323C0C5-5405-4862-8A56-87BB5F986009}" type="sibTrans" cxnId="{234B5F9C-053C-49FE-9CA3-135AA3FF13F8}">
      <dgm:prSet/>
      <dgm:spPr/>
      <dgm:t>
        <a:bodyPr/>
        <a:lstStyle/>
        <a:p>
          <a:endParaRPr lang="en-US"/>
        </a:p>
      </dgm:t>
    </dgm:pt>
    <dgm:pt modelId="{55CA3688-F7C8-411C-8922-1BBE4809CEEA}" type="pres">
      <dgm:prSet presAssocID="{D5CB3B9B-D9CC-4040-96C8-C64FC4A3167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9DD5C-3447-4D59-BEDA-635744F382D0}" type="pres">
      <dgm:prSet presAssocID="{F6317017-3081-44C5-AAD1-CE030EEB1FFF}" presName="composite" presStyleCnt="0"/>
      <dgm:spPr/>
    </dgm:pt>
    <dgm:pt modelId="{C865D4D4-205D-48A1-BC4A-75FBBD9C33B1}" type="pres">
      <dgm:prSet presAssocID="{F6317017-3081-44C5-AAD1-CE030EEB1FFF}" presName="parentText" presStyleLbl="alignNode1" presStyleIdx="0" presStyleCnt="5" custLinFactX="-100000" custLinFactNeighborX="-101575" custLinFactNeighborY="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CFCFA-D680-4139-AA8D-D5BFC7872B78}" type="pres">
      <dgm:prSet presAssocID="{F6317017-3081-44C5-AAD1-CE030EEB1FFF}" presName="descendantText" presStyleLbl="alignAcc1" presStyleIdx="0" presStyleCnt="5" custScaleX="57856" custLinFactNeighborX="-185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8C9BF-A81C-482D-B6E1-8EBB834575B8}" type="pres">
      <dgm:prSet presAssocID="{91DEB638-B45A-4E32-9D6A-56A208013347}" presName="sp" presStyleCnt="0"/>
      <dgm:spPr/>
    </dgm:pt>
    <dgm:pt modelId="{17725764-EFE3-46D6-982D-54B80B9EF420}" type="pres">
      <dgm:prSet presAssocID="{816B9F74-D770-408D-AB7C-CE194E50165D}" presName="composite" presStyleCnt="0"/>
      <dgm:spPr/>
    </dgm:pt>
    <dgm:pt modelId="{8C64299A-DCBB-4844-A7B6-43FAC8C5B754}" type="pres">
      <dgm:prSet presAssocID="{816B9F74-D770-408D-AB7C-CE194E50165D}" presName="parentText" presStyleLbl="alignNode1" presStyleIdx="1" presStyleCnt="5" custLinFactX="-100000" custLinFactNeighborX="-101575" custLinFactNeighborY="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1B361-64DD-4068-85C1-072A09D487C7}" type="pres">
      <dgm:prSet presAssocID="{816B9F74-D770-408D-AB7C-CE194E50165D}" presName="descendantText" presStyleLbl="alignAcc1" presStyleIdx="1" presStyleCnt="5" custScaleX="57856" custLinFactNeighborX="-18546" custLinFactNeighborY="4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9D3BC-FF98-4190-834B-14CB615A3532}" type="pres">
      <dgm:prSet presAssocID="{7CFCBFFA-4DC0-4EB0-B313-528D9B3C98B3}" presName="sp" presStyleCnt="0"/>
      <dgm:spPr/>
    </dgm:pt>
    <dgm:pt modelId="{C580D618-4448-4A1A-999C-F6CDA03E3ACF}" type="pres">
      <dgm:prSet presAssocID="{1B1AF669-96E7-41EB-8A15-9435F4CB6B8C}" presName="composite" presStyleCnt="0"/>
      <dgm:spPr/>
    </dgm:pt>
    <dgm:pt modelId="{11F8DD57-83F6-4D73-A355-1AB6E9306DCD}" type="pres">
      <dgm:prSet presAssocID="{1B1AF669-96E7-41EB-8A15-9435F4CB6B8C}" presName="parentText" presStyleLbl="alignNode1" presStyleIdx="2" presStyleCnt="5" custLinFactX="-100000" custLinFactNeighborX="-101575" custLinFactNeighborY="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9FEE0-3CCB-47D9-BB72-3A35B4861149}" type="pres">
      <dgm:prSet presAssocID="{1B1AF669-96E7-41EB-8A15-9435F4CB6B8C}" presName="descendantText" presStyleLbl="alignAcc1" presStyleIdx="2" presStyleCnt="5" custScaleX="57856" custLinFactNeighborX="-18546" custLinFactNeighborY="4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1A911-92ED-42B3-9DDE-54B5DF1DC3C0}" type="pres">
      <dgm:prSet presAssocID="{662AF69E-5FDF-4C8F-8808-8B8F8D58D2CF}" presName="sp" presStyleCnt="0"/>
      <dgm:spPr/>
    </dgm:pt>
    <dgm:pt modelId="{AB998978-120B-4789-B8B6-D7477560A78B}" type="pres">
      <dgm:prSet presAssocID="{1252BE47-EEB5-4612-ACA2-51109E18B2E7}" presName="composite" presStyleCnt="0"/>
      <dgm:spPr/>
    </dgm:pt>
    <dgm:pt modelId="{58094FF7-61E6-47A4-8DE6-00488713BBC7}" type="pres">
      <dgm:prSet presAssocID="{1252BE47-EEB5-4612-ACA2-51109E18B2E7}" presName="parentText" presStyleLbl="alignNode1" presStyleIdx="3" presStyleCnt="5" custLinFactX="-100000" custLinFactNeighborX="-101575" custLinFactNeighborY="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13117-98FA-4755-83BF-248CA7ED43D6}" type="pres">
      <dgm:prSet presAssocID="{1252BE47-EEB5-4612-ACA2-51109E18B2E7}" presName="descendantText" presStyleLbl="alignAcc1" presStyleIdx="3" presStyleCnt="5" custScaleX="57856" custLinFactNeighborX="-18546" custLinFactNeighborY="4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EEE6E-5205-4182-8575-48B3757C662A}" type="pres">
      <dgm:prSet presAssocID="{91D75032-9919-4B39-8EB8-C4AB80B2A262}" presName="sp" presStyleCnt="0"/>
      <dgm:spPr/>
    </dgm:pt>
    <dgm:pt modelId="{7E4BBC4A-707F-4414-9037-7BA03B212131}" type="pres">
      <dgm:prSet presAssocID="{C331801E-FE4E-4664-8634-BD64BDEBD8DF}" presName="composite" presStyleCnt="0"/>
      <dgm:spPr/>
    </dgm:pt>
    <dgm:pt modelId="{BF0AD6D6-B494-4A94-B597-85083C8F195A}" type="pres">
      <dgm:prSet presAssocID="{C331801E-FE4E-4664-8634-BD64BDEBD8DF}" presName="parentText" presStyleLbl="alignNode1" presStyleIdx="4" presStyleCnt="5" custLinFactX="-100000" custLinFactNeighborX="-101575" custLinFactNeighborY="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97CFF-8A5A-4FBC-A929-63537F4D48AF}" type="pres">
      <dgm:prSet presAssocID="{C331801E-FE4E-4664-8634-BD64BDEBD8DF}" presName="descendantText" presStyleLbl="alignAcc1" presStyleIdx="4" presStyleCnt="5" custScaleX="57856" custLinFactNeighborX="-18546" custLinFactNeighborY="4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52FA7-B3A1-4E28-987C-484EA46D78AF}" srcId="{D5CB3B9B-D9CC-4040-96C8-C64FC4A31674}" destId="{C331801E-FE4E-4664-8634-BD64BDEBD8DF}" srcOrd="4" destOrd="0" parTransId="{3BC5B88C-6B97-4CD9-BFF0-FB39E812AD4F}" sibTransId="{1A0629E0-AD7D-4F18-87FD-8515C7426D8A}"/>
    <dgm:cxn modelId="{EC9EC817-B72D-4ECC-88CF-202C6648347F}" srcId="{D5CB3B9B-D9CC-4040-96C8-C64FC4A31674}" destId="{816B9F74-D770-408D-AB7C-CE194E50165D}" srcOrd="1" destOrd="0" parTransId="{1A30E14F-7E3D-4BAB-9A38-A59E20A7B6C7}" sibTransId="{7CFCBFFA-4DC0-4EB0-B313-528D9B3C98B3}"/>
    <dgm:cxn modelId="{EE5D0931-42FA-4945-9AD1-E4EE4CE1B06A}" type="presOf" srcId="{1B1AF669-96E7-41EB-8A15-9435F4CB6B8C}" destId="{11F8DD57-83F6-4D73-A355-1AB6E9306DCD}" srcOrd="0" destOrd="0" presId="urn:microsoft.com/office/officeart/2005/8/layout/chevron2"/>
    <dgm:cxn modelId="{6E73D44B-2090-435F-BBCA-4F1BFBEA2AE2}" type="presOf" srcId="{F6317017-3081-44C5-AAD1-CE030EEB1FFF}" destId="{C865D4D4-205D-48A1-BC4A-75FBBD9C33B1}" srcOrd="0" destOrd="0" presId="urn:microsoft.com/office/officeart/2005/8/layout/chevron2"/>
    <dgm:cxn modelId="{8AEE35DC-48C5-407A-B77E-CE36C7016320}" type="presOf" srcId="{C9126452-996B-48B6-A97A-C051321DAB21}" destId="{DED97CFF-8A5A-4FBC-A929-63537F4D48AF}" srcOrd="0" destOrd="0" presId="urn:microsoft.com/office/officeart/2005/8/layout/chevron2"/>
    <dgm:cxn modelId="{F27BB153-6C52-45E6-88DF-5BC7BC1A653D}" srcId="{D5CB3B9B-D9CC-4040-96C8-C64FC4A31674}" destId="{1252BE47-EEB5-4612-ACA2-51109E18B2E7}" srcOrd="3" destOrd="0" parTransId="{C4DD54FD-4FA8-4A22-896C-3274EAE18EF0}" sibTransId="{91D75032-9919-4B39-8EB8-C4AB80B2A262}"/>
    <dgm:cxn modelId="{9283F84A-1416-4C57-B010-3DA042349439}" srcId="{816B9F74-D770-408D-AB7C-CE194E50165D}" destId="{85E81F48-4D23-413C-AF43-2AD674614DE1}" srcOrd="0" destOrd="0" parTransId="{F269547F-CD46-42B3-9B1B-26B8740BFEEE}" sibTransId="{4A943A8A-B549-497D-84DE-F7BFF95DB3A5}"/>
    <dgm:cxn modelId="{F32454D6-1C2C-4E93-94DB-2AF9375D88D3}" srcId="{D5CB3B9B-D9CC-4040-96C8-C64FC4A31674}" destId="{1B1AF669-96E7-41EB-8A15-9435F4CB6B8C}" srcOrd="2" destOrd="0" parTransId="{F2A79DC2-59F2-4D22-820A-A2BC4FE3DF58}" sibTransId="{662AF69E-5FDF-4C8F-8808-8B8F8D58D2CF}"/>
    <dgm:cxn modelId="{01977BDB-9612-452A-A041-01F60B5976B0}" type="presOf" srcId="{C331801E-FE4E-4664-8634-BD64BDEBD8DF}" destId="{BF0AD6D6-B494-4A94-B597-85083C8F195A}" srcOrd="0" destOrd="0" presId="urn:microsoft.com/office/officeart/2005/8/layout/chevron2"/>
    <dgm:cxn modelId="{9D6B1745-E863-4B2C-A63D-03EEC3D4498D}" type="presOf" srcId="{816B9F74-D770-408D-AB7C-CE194E50165D}" destId="{8C64299A-DCBB-4844-A7B6-43FAC8C5B754}" srcOrd="0" destOrd="0" presId="urn:microsoft.com/office/officeart/2005/8/layout/chevron2"/>
    <dgm:cxn modelId="{D21EF1A7-6D23-4AF3-A164-8C7C13C20191}" srcId="{1B1AF669-96E7-41EB-8A15-9435F4CB6B8C}" destId="{F1457847-675E-4E6E-AA9A-A1C27010041F}" srcOrd="0" destOrd="0" parTransId="{308347C0-F004-4753-9458-E137EBCC6DD2}" sibTransId="{A7494324-CBF2-4EB4-B3CA-62DD90ECE3A9}"/>
    <dgm:cxn modelId="{6DA4288F-CA99-40B1-8D1F-88D07CFE2268}" srcId="{D5CB3B9B-D9CC-4040-96C8-C64FC4A31674}" destId="{F6317017-3081-44C5-AAD1-CE030EEB1FFF}" srcOrd="0" destOrd="0" parTransId="{27B83DF1-ACDE-49F6-851C-0D605479A832}" sibTransId="{91DEB638-B45A-4E32-9D6A-56A208013347}"/>
    <dgm:cxn modelId="{34A8747C-15FE-496F-86C5-3432F19BF02C}" type="presOf" srcId="{179C80A5-123E-4ED8-84DB-99DFCAFA334A}" destId="{AE913117-98FA-4755-83BF-248CA7ED43D6}" srcOrd="0" destOrd="0" presId="urn:microsoft.com/office/officeart/2005/8/layout/chevron2"/>
    <dgm:cxn modelId="{1485B360-A224-409F-AD39-D52821F5B86B}" type="presOf" srcId="{F9DA9AFE-7194-4B5F-8956-B21CDFF03865}" destId="{63ACFCFA-D680-4139-AA8D-D5BFC7872B78}" srcOrd="0" destOrd="0" presId="urn:microsoft.com/office/officeart/2005/8/layout/chevron2"/>
    <dgm:cxn modelId="{65BAE49E-F98B-418E-8AA5-D7F1B95FC3F1}" type="presOf" srcId="{F1457847-675E-4E6E-AA9A-A1C27010041F}" destId="{13E9FEE0-3CCB-47D9-BB72-3A35B4861149}" srcOrd="0" destOrd="0" presId="urn:microsoft.com/office/officeart/2005/8/layout/chevron2"/>
    <dgm:cxn modelId="{DAF69330-6436-4415-BB30-B0E71FEB14AA}" type="presOf" srcId="{1252BE47-EEB5-4612-ACA2-51109E18B2E7}" destId="{58094FF7-61E6-47A4-8DE6-00488713BBC7}" srcOrd="0" destOrd="0" presId="urn:microsoft.com/office/officeart/2005/8/layout/chevron2"/>
    <dgm:cxn modelId="{234B5F9C-053C-49FE-9CA3-135AA3FF13F8}" srcId="{1252BE47-EEB5-4612-ACA2-51109E18B2E7}" destId="{179C80A5-123E-4ED8-84DB-99DFCAFA334A}" srcOrd="0" destOrd="0" parTransId="{FCADD542-5273-4E12-8C64-9534ECE9948C}" sibTransId="{D323C0C5-5405-4862-8A56-87BB5F986009}"/>
    <dgm:cxn modelId="{0C77FD1E-3D2E-475F-B683-73CE8ACCF548}" type="presOf" srcId="{D5CB3B9B-D9CC-4040-96C8-C64FC4A31674}" destId="{55CA3688-F7C8-411C-8922-1BBE4809CEEA}" srcOrd="0" destOrd="0" presId="urn:microsoft.com/office/officeart/2005/8/layout/chevron2"/>
    <dgm:cxn modelId="{9F4E8FCD-0A57-4BDF-99E1-67DF5ADB27B8}" type="presOf" srcId="{85E81F48-4D23-413C-AF43-2AD674614DE1}" destId="{3861B361-64DD-4068-85C1-072A09D487C7}" srcOrd="0" destOrd="0" presId="urn:microsoft.com/office/officeart/2005/8/layout/chevron2"/>
    <dgm:cxn modelId="{D85A4146-DFFA-4D26-8BEB-9FB2373C8C03}" srcId="{C331801E-FE4E-4664-8634-BD64BDEBD8DF}" destId="{C9126452-996B-48B6-A97A-C051321DAB21}" srcOrd="0" destOrd="0" parTransId="{7CCC53A2-76AF-4F10-B7C4-7B575B4C072E}" sibTransId="{E3D200CA-3E38-4F75-BDB4-EB4D88431A55}"/>
    <dgm:cxn modelId="{15293E22-F851-4D76-8CA2-786A8C7614FB}" srcId="{F6317017-3081-44C5-AAD1-CE030EEB1FFF}" destId="{F9DA9AFE-7194-4B5F-8956-B21CDFF03865}" srcOrd="0" destOrd="0" parTransId="{5ED9ABB1-364F-4C45-AEC6-31D84CF6BAF2}" sibTransId="{A4453FE2-7A46-4B7D-9BE4-F8441A6DFEB3}"/>
    <dgm:cxn modelId="{91DED9FE-CE4F-4933-9FAA-537D49D31488}" type="presParOf" srcId="{55CA3688-F7C8-411C-8922-1BBE4809CEEA}" destId="{83C9DD5C-3447-4D59-BEDA-635744F382D0}" srcOrd="0" destOrd="0" presId="urn:microsoft.com/office/officeart/2005/8/layout/chevron2"/>
    <dgm:cxn modelId="{F7AB5255-8CD6-4F80-814D-2AC487955A48}" type="presParOf" srcId="{83C9DD5C-3447-4D59-BEDA-635744F382D0}" destId="{C865D4D4-205D-48A1-BC4A-75FBBD9C33B1}" srcOrd="0" destOrd="0" presId="urn:microsoft.com/office/officeart/2005/8/layout/chevron2"/>
    <dgm:cxn modelId="{2774CE40-B347-45C2-8901-0D286CB5F78B}" type="presParOf" srcId="{83C9DD5C-3447-4D59-BEDA-635744F382D0}" destId="{63ACFCFA-D680-4139-AA8D-D5BFC7872B78}" srcOrd="1" destOrd="0" presId="urn:microsoft.com/office/officeart/2005/8/layout/chevron2"/>
    <dgm:cxn modelId="{4C8B1B0B-9AF3-448B-A832-81ACE184A39B}" type="presParOf" srcId="{55CA3688-F7C8-411C-8922-1BBE4809CEEA}" destId="{7DC8C9BF-A81C-482D-B6E1-8EBB834575B8}" srcOrd="1" destOrd="0" presId="urn:microsoft.com/office/officeart/2005/8/layout/chevron2"/>
    <dgm:cxn modelId="{D374A765-31A5-47A3-8983-B8C9A13BF549}" type="presParOf" srcId="{55CA3688-F7C8-411C-8922-1BBE4809CEEA}" destId="{17725764-EFE3-46D6-982D-54B80B9EF420}" srcOrd="2" destOrd="0" presId="urn:microsoft.com/office/officeart/2005/8/layout/chevron2"/>
    <dgm:cxn modelId="{A1593C74-B259-4BC9-8207-6A2F683BA488}" type="presParOf" srcId="{17725764-EFE3-46D6-982D-54B80B9EF420}" destId="{8C64299A-DCBB-4844-A7B6-43FAC8C5B754}" srcOrd="0" destOrd="0" presId="urn:microsoft.com/office/officeart/2005/8/layout/chevron2"/>
    <dgm:cxn modelId="{806331E7-130F-4C01-9275-8FF3A35D9063}" type="presParOf" srcId="{17725764-EFE3-46D6-982D-54B80B9EF420}" destId="{3861B361-64DD-4068-85C1-072A09D487C7}" srcOrd="1" destOrd="0" presId="urn:microsoft.com/office/officeart/2005/8/layout/chevron2"/>
    <dgm:cxn modelId="{467E7C51-4F65-43D5-B771-233CD6D0F2D5}" type="presParOf" srcId="{55CA3688-F7C8-411C-8922-1BBE4809CEEA}" destId="{1799D3BC-FF98-4190-834B-14CB615A3532}" srcOrd="3" destOrd="0" presId="urn:microsoft.com/office/officeart/2005/8/layout/chevron2"/>
    <dgm:cxn modelId="{6E594361-BAFB-46B7-82AE-9EFA2DC47975}" type="presParOf" srcId="{55CA3688-F7C8-411C-8922-1BBE4809CEEA}" destId="{C580D618-4448-4A1A-999C-F6CDA03E3ACF}" srcOrd="4" destOrd="0" presId="urn:microsoft.com/office/officeart/2005/8/layout/chevron2"/>
    <dgm:cxn modelId="{6E8CCF64-D3B3-47E2-8C81-0343F5ACA4D4}" type="presParOf" srcId="{C580D618-4448-4A1A-999C-F6CDA03E3ACF}" destId="{11F8DD57-83F6-4D73-A355-1AB6E9306DCD}" srcOrd="0" destOrd="0" presId="urn:microsoft.com/office/officeart/2005/8/layout/chevron2"/>
    <dgm:cxn modelId="{212FC02B-6382-4F3D-94B6-56D778B42928}" type="presParOf" srcId="{C580D618-4448-4A1A-999C-F6CDA03E3ACF}" destId="{13E9FEE0-3CCB-47D9-BB72-3A35B4861149}" srcOrd="1" destOrd="0" presId="urn:microsoft.com/office/officeart/2005/8/layout/chevron2"/>
    <dgm:cxn modelId="{79E2ADA0-082D-4B29-A6BD-758B41C0BFE1}" type="presParOf" srcId="{55CA3688-F7C8-411C-8922-1BBE4809CEEA}" destId="{FB51A911-92ED-42B3-9DDE-54B5DF1DC3C0}" srcOrd="5" destOrd="0" presId="urn:microsoft.com/office/officeart/2005/8/layout/chevron2"/>
    <dgm:cxn modelId="{1B381E24-E6C6-415A-98EB-EAD0CC18E304}" type="presParOf" srcId="{55CA3688-F7C8-411C-8922-1BBE4809CEEA}" destId="{AB998978-120B-4789-B8B6-D7477560A78B}" srcOrd="6" destOrd="0" presId="urn:microsoft.com/office/officeart/2005/8/layout/chevron2"/>
    <dgm:cxn modelId="{EA7CF0DB-4AF6-4C35-A728-A12D087CB895}" type="presParOf" srcId="{AB998978-120B-4789-B8B6-D7477560A78B}" destId="{58094FF7-61E6-47A4-8DE6-00488713BBC7}" srcOrd="0" destOrd="0" presId="urn:microsoft.com/office/officeart/2005/8/layout/chevron2"/>
    <dgm:cxn modelId="{552348E6-E83A-4205-9C8E-2CF732302B97}" type="presParOf" srcId="{AB998978-120B-4789-B8B6-D7477560A78B}" destId="{AE913117-98FA-4755-83BF-248CA7ED43D6}" srcOrd="1" destOrd="0" presId="urn:microsoft.com/office/officeart/2005/8/layout/chevron2"/>
    <dgm:cxn modelId="{13A6DC8C-B4B3-4C5C-B612-C8C8C752DCCA}" type="presParOf" srcId="{55CA3688-F7C8-411C-8922-1BBE4809CEEA}" destId="{D3DEEE6E-5205-4182-8575-48B3757C662A}" srcOrd="7" destOrd="0" presId="urn:microsoft.com/office/officeart/2005/8/layout/chevron2"/>
    <dgm:cxn modelId="{7E2BB14E-42B6-4670-B97C-BED9402E3BDB}" type="presParOf" srcId="{55CA3688-F7C8-411C-8922-1BBE4809CEEA}" destId="{7E4BBC4A-707F-4414-9037-7BA03B212131}" srcOrd="8" destOrd="0" presId="urn:microsoft.com/office/officeart/2005/8/layout/chevron2"/>
    <dgm:cxn modelId="{E067A1B1-81A9-4A45-BB0F-CE44779599C3}" type="presParOf" srcId="{7E4BBC4A-707F-4414-9037-7BA03B212131}" destId="{BF0AD6D6-B494-4A94-B597-85083C8F195A}" srcOrd="0" destOrd="0" presId="urn:microsoft.com/office/officeart/2005/8/layout/chevron2"/>
    <dgm:cxn modelId="{598CA306-A3DB-4DD7-9F3A-DBE63DF9EB90}" type="presParOf" srcId="{7E4BBC4A-707F-4414-9037-7BA03B212131}" destId="{DED97CFF-8A5A-4FBC-A929-63537F4D4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2DBA3-762C-48A8-B52E-631B0631F80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FF672-2826-4E9A-90A4-4806717F628A}">
      <dgm:prSet phldrT="[Text]" custT="1"/>
      <dgm:spPr/>
      <dgm:t>
        <a:bodyPr/>
        <a:lstStyle/>
        <a:p>
          <a:r>
            <a:rPr lang="en-US" sz="2800" dirty="0" smtClean="0"/>
            <a:t/>
          </a:r>
          <a:br>
            <a:rPr lang="en-US" sz="2800" dirty="0" smtClean="0"/>
          </a:br>
          <a:r>
            <a:rPr lang="en-US" sz="2800" dirty="0" smtClean="0"/>
            <a:t>Meet Professional Race Car Drivers	</a:t>
          </a:r>
          <a:endParaRPr lang="en-US" sz="2800" dirty="0"/>
        </a:p>
      </dgm:t>
    </dgm:pt>
    <dgm:pt modelId="{5ED35905-D8C0-4BCD-8AA9-43F6D1E9E714}" type="parTrans" cxnId="{EF694136-4905-43CA-8AE2-A381A9C191F8}">
      <dgm:prSet/>
      <dgm:spPr/>
      <dgm:t>
        <a:bodyPr/>
        <a:lstStyle/>
        <a:p>
          <a:endParaRPr lang="en-US"/>
        </a:p>
      </dgm:t>
    </dgm:pt>
    <dgm:pt modelId="{34E04484-0605-4CF8-BEFC-D8606997CD80}" type="sibTrans" cxnId="{EF694136-4905-43CA-8AE2-A381A9C191F8}">
      <dgm:prSet/>
      <dgm:spPr/>
      <dgm:t>
        <a:bodyPr/>
        <a:lstStyle/>
        <a:p>
          <a:endParaRPr lang="en-US"/>
        </a:p>
      </dgm:t>
    </dgm:pt>
    <dgm:pt modelId="{403F6B7F-DC22-4E3E-8A19-0C7AD28127FB}">
      <dgm:prSet phldrT="[Text]" custT="1"/>
      <dgm:spPr/>
      <dgm:t>
        <a:bodyPr/>
        <a:lstStyle/>
        <a:p>
          <a:r>
            <a:rPr lang="en-US" sz="2800" dirty="0" smtClean="0"/>
            <a:t>Rides for Children</a:t>
          </a:r>
          <a:endParaRPr lang="en-US" sz="2800" dirty="0"/>
        </a:p>
      </dgm:t>
    </dgm:pt>
    <dgm:pt modelId="{91B4DF03-A8C2-4CE6-B382-0749347A67EF}" type="parTrans" cxnId="{080C83AD-C392-4DD8-BE7A-82A49985A888}">
      <dgm:prSet/>
      <dgm:spPr/>
      <dgm:t>
        <a:bodyPr/>
        <a:lstStyle/>
        <a:p>
          <a:endParaRPr lang="en-US"/>
        </a:p>
      </dgm:t>
    </dgm:pt>
    <dgm:pt modelId="{FA70BBE5-198C-480F-BE66-4CC49D8EFC84}" type="sibTrans" cxnId="{080C83AD-C392-4DD8-BE7A-82A49985A888}">
      <dgm:prSet/>
      <dgm:spPr/>
      <dgm:t>
        <a:bodyPr/>
        <a:lstStyle/>
        <a:p>
          <a:endParaRPr lang="en-US"/>
        </a:p>
      </dgm:t>
    </dgm:pt>
    <dgm:pt modelId="{B31262BA-B709-470F-A95A-F4B23AA60F07}">
      <dgm:prSet phldrT="[Text]" custT="1"/>
      <dgm:spPr/>
      <dgm:t>
        <a:bodyPr/>
        <a:lstStyle/>
        <a:p>
          <a:r>
            <a:rPr lang="en-US" sz="2800" dirty="0" smtClean="0"/>
            <a:t>Race Car Workshops</a:t>
          </a:r>
          <a:endParaRPr lang="en-US" sz="2800" dirty="0"/>
        </a:p>
      </dgm:t>
    </dgm:pt>
    <dgm:pt modelId="{D1958B67-20DF-4CB8-811A-CE253E9C2998}" type="parTrans" cxnId="{FC082B4A-9DD2-42C9-8B4E-F7A3EAB665B1}">
      <dgm:prSet/>
      <dgm:spPr/>
      <dgm:t>
        <a:bodyPr/>
        <a:lstStyle/>
        <a:p>
          <a:endParaRPr lang="en-US"/>
        </a:p>
      </dgm:t>
    </dgm:pt>
    <dgm:pt modelId="{A4F80011-A795-4488-863F-0774FF2BF9A5}" type="sibTrans" cxnId="{FC082B4A-9DD2-42C9-8B4E-F7A3EAB665B1}">
      <dgm:prSet/>
      <dgm:spPr/>
      <dgm:t>
        <a:bodyPr/>
        <a:lstStyle/>
        <a:p>
          <a:endParaRPr lang="en-US"/>
        </a:p>
      </dgm:t>
    </dgm:pt>
    <dgm:pt modelId="{F802FD5C-1929-4B3C-A5F6-4FDE6126455D}">
      <dgm:prSet custT="1"/>
      <dgm:spPr/>
      <dgm:t>
        <a:bodyPr/>
        <a:lstStyle/>
        <a:p>
          <a:r>
            <a:rPr lang="en-US" sz="2800" dirty="0" smtClean="0"/>
            <a:t>Contests</a:t>
          </a:r>
          <a:endParaRPr lang="en-US" sz="2800" dirty="0"/>
        </a:p>
      </dgm:t>
    </dgm:pt>
    <dgm:pt modelId="{FDB644B5-E31D-468E-85A6-079D2D0D50E0}" type="parTrans" cxnId="{25C6A1CA-C198-4C9A-B18F-932A8BA51D1E}">
      <dgm:prSet/>
      <dgm:spPr/>
      <dgm:t>
        <a:bodyPr/>
        <a:lstStyle/>
        <a:p>
          <a:endParaRPr lang="en-US"/>
        </a:p>
      </dgm:t>
    </dgm:pt>
    <dgm:pt modelId="{50B82D1D-DC0A-491B-9121-331843312365}" type="sibTrans" cxnId="{25C6A1CA-C198-4C9A-B18F-932A8BA51D1E}">
      <dgm:prSet/>
      <dgm:spPr/>
      <dgm:t>
        <a:bodyPr/>
        <a:lstStyle/>
        <a:p>
          <a:endParaRPr lang="en-US"/>
        </a:p>
      </dgm:t>
    </dgm:pt>
    <dgm:pt modelId="{1D071FCC-93DC-4B38-BC67-3C51FF682C86}">
      <dgm:prSet custT="1"/>
      <dgm:spPr/>
      <dgm:t>
        <a:bodyPr/>
        <a:lstStyle/>
        <a:p>
          <a:r>
            <a:rPr lang="en-US" sz="2800" dirty="0" smtClean="0"/>
            <a:t>Raffles</a:t>
          </a:r>
          <a:endParaRPr lang="en-US" sz="2800" dirty="0"/>
        </a:p>
      </dgm:t>
    </dgm:pt>
    <dgm:pt modelId="{9C892287-8A9B-4953-8480-B1A494B58677}" type="parTrans" cxnId="{A655B7EE-063B-42D2-835B-535269ACEC1E}">
      <dgm:prSet/>
      <dgm:spPr/>
      <dgm:t>
        <a:bodyPr/>
        <a:lstStyle/>
        <a:p>
          <a:endParaRPr lang="en-US"/>
        </a:p>
      </dgm:t>
    </dgm:pt>
    <dgm:pt modelId="{0E37BFD0-9496-4B88-A06F-41FB1EDD30A3}" type="sibTrans" cxnId="{A655B7EE-063B-42D2-835B-535269ACEC1E}">
      <dgm:prSet/>
      <dgm:spPr/>
      <dgm:t>
        <a:bodyPr/>
        <a:lstStyle/>
        <a:p>
          <a:endParaRPr lang="en-US"/>
        </a:p>
      </dgm:t>
    </dgm:pt>
    <dgm:pt modelId="{77908910-C4E3-4BEE-8669-849315AE8842}" type="pres">
      <dgm:prSet presAssocID="{44D2DBA3-762C-48A8-B52E-631B0631F8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168BA-A4FC-41B0-8305-9C27F01223E5}" type="pres">
      <dgm:prSet presAssocID="{44D2DBA3-762C-48A8-B52E-631B0631F809}" presName="dummyMaxCanvas" presStyleCnt="0">
        <dgm:presLayoutVars/>
      </dgm:prSet>
      <dgm:spPr/>
    </dgm:pt>
    <dgm:pt modelId="{9DB69437-8848-4A3B-BE7A-5334A9C01AF3}" type="pres">
      <dgm:prSet presAssocID="{44D2DBA3-762C-48A8-B52E-631B0631F809}" presName="FiveNodes_1" presStyleLbl="node1" presStyleIdx="0" presStyleCnt="5" custScaleX="10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08C74-6FA0-4188-897F-ABC27C96A92D}" type="pres">
      <dgm:prSet presAssocID="{44D2DBA3-762C-48A8-B52E-631B0631F809}" presName="FiveNodes_2" presStyleLbl="node1" presStyleIdx="1" presStyleCnt="5" custScaleX="10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4E62E-757D-47E2-BEB9-96904D1932A0}" type="pres">
      <dgm:prSet presAssocID="{44D2DBA3-762C-48A8-B52E-631B0631F809}" presName="FiveNodes_3" presStyleLbl="node1" presStyleIdx="2" presStyleCnt="5" custScaleX="10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12FA1-EF3C-4287-99D2-B54F74EF90E3}" type="pres">
      <dgm:prSet presAssocID="{44D2DBA3-762C-48A8-B52E-631B0631F809}" presName="FiveNodes_4" presStyleLbl="node1" presStyleIdx="3" presStyleCnt="5" custScaleX="10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898B4-AF4C-4B00-ABE9-391BF2A145F4}" type="pres">
      <dgm:prSet presAssocID="{44D2DBA3-762C-48A8-B52E-631B0631F809}" presName="FiveNodes_5" presStyleLbl="node1" presStyleIdx="4" presStyleCnt="5" custScaleX="10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33C1E-F6D3-4339-80DE-E44EA280DAE1}" type="pres">
      <dgm:prSet presAssocID="{44D2DBA3-762C-48A8-B52E-631B0631F80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91A4A-DE43-4023-B74D-A492DD9AB86C}" type="pres">
      <dgm:prSet presAssocID="{44D2DBA3-762C-48A8-B52E-631B0631F80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A588F-0D02-4CE8-A6A5-49F3439F45BC}" type="pres">
      <dgm:prSet presAssocID="{44D2DBA3-762C-48A8-B52E-631B0631F80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ED952-1927-4B91-AA16-D73D96EFE2B6}" type="pres">
      <dgm:prSet presAssocID="{44D2DBA3-762C-48A8-B52E-631B0631F80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847D4-F361-4345-B10E-87924E068DCC}" type="pres">
      <dgm:prSet presAssocID="{44D2DBA3-762C-48A8-B52E-631B0631F80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4790F-696B-483B-BCA8-4D499DCF38D8}" type="pres">
      <dgm:prSet presAssocID="{44D2DBA3-762C-48A8-B52E-631B0631F80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57D7-ED20-4551-9157-E82224007F8B}" type="pres">
      <dgm:prSet presAssocID="{44D2DBA3-762C-48A8-B52E-631B0631F80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C2DB4-9D51-4FD1-A00E-27FE9B82C2B8}" type="pres">
      <dgm:prSet presAssocID="{44D2DBA3-762C-48A8-B52E-631B0631F80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5E39F-5D19-4B83-9EB4-1B3D6A8CB4D9}" type="pres">
      <dgm:prSet presAssocID="{44D2DBA3-762C-48A8-B52E-631B0631F80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9B167A-E387-4905-B9A8-3F191239A6A6}" type="presOf" srcId="{F802FD5C-1929-4B3C-A5F6-4FDE6126455D}" destId="{A83C2DB4-9D51-4FD1-A00E-27FE9B82C2B8}" srcOrd="1" destOrd="0" presId="urn:microsoft.com/office/officeart/2005/8/layout/vProcess5"/>
    <dgm:cxn modelId="{F102DE81-14B1-4D8D-B7D1-863352927449}" type="presOf" srcId="{403F6B7F-DC22-4E3E-8A19-0C7AD28127FB}" destId="{99D4790F-696B-483B-BCA8-4D499DCF38D8}" srcOrd="1" destOrd="0" presId="urn:microsoft.com/office/officeart/2005/8/layout/vProcess5"/>
    <dgm:cxn modelId="{BA1D6775-8C8E-4F16-A44E-4957A3D8A20D}" type="presOf" srcId="{403F6B7F-DC22-4E3E-8A19-0C7AD28127FB}" destId="{BC808C74-6FA0-4188-897F-ABC27C96A92D}" srcOrd="0" destOrd="0" presId="urn:microsoft.com/office/officeart/2005/8/layout/vProcess5"/>
    <dgm:cxn modelId="{A655B7EE-063B-42D2-835B-535269ACEC1E}" srcId="{44D2DBA3-762C-48A8-B52E-631B0631F809}" destId="{1D071FCC-93DC-4B38-BC67-3C51FF682C86}" srcOrd="4" destOrd="0" parTransId="{9C892287-8A9B-4953-8480-B1A494B58677}" sibTransId="{0E37BFD0-9496-4B88-A06F-41FB1EDD30A3}"/>
    <dgm:cxn modelId="{6F8FAE42-AA33-47F4-B73F-F458CFE47B3E}" type="presOf" srcId="{B31262BA-B709-470F-A95A-F4B23AA60F07}" destId="{B57057D7-ED20-4551-9157-E82224007F8B}" srcOrd="1" destOrd="0" presId="urn:microsoft.com/office/officeart/2005/8/layout/vProcess5"/>
    <dgm:cxn modelId="{92926D76-4B35-44CF-9802-6D76EC4FD245}" type="presOf" srcId="{1DCFF672-2826-4E9A-90A4-4806717F628A}" destId="{472847D4-F361-4345-B10E-87924E068DCC}" srcOrd="1" destOrd="0" presId="urn:microsoft.com/office/officeart/2005/8/layout/vProcess5"/>
    <dgm:cxn modelId="{ECDCC29E-E220-456F-9DB3-6A0AAFDA8841}" type="presOf" srcId="{F802FD5C-1929-4B3C-A5F6-4FDE6126455D}" destId="{D2C12FA1-EF3C-4287-99D2-B54F74EF90E3}" srcOrd="0" destOrd="0" presId="urn:microsoft.com/office/officeart/2005/8/layout/vProcess5"/>
    <dgm:cxn modelId="{ABECF036-60D2-40BD-AEE5-6FEC4B041C35}" type="presOf" srcId="{1D071FCC-93DC-4B38-BC67-3C51FF682C86}" destId="{1845E39F-5D19-4B83-9EB4-1B3D6A8CB4D9}" srcOrd="1" destOrd="0" presId="urn:microsoft.com/office/officeart/2005/8/layout/vProcess5"/>
    <dgm:cxn modelId="{7B98FA47-6C10-4B6E-A606-33C53829152C}" type="presOf" srcId="{B31262BA-B709-470F-A95A-F4B23AA60F07}" destId="{7514E62E-757D-47E2-BEB9-96904D1932A0}" srcOrd="0" destOrd="0" presId="urn:microsoft.com/office/officeart/2005/8/layout/vProcess5"/>
    <dgm:cxn modelId="{EBBAD296-CE48-432E-BB0E-8751FE7CBA49}" type="presOf" srcId="{34E04484-0605-4CF8-BEFC-D8606997CD80}" destId="{20033C1E-F6D3-4339-80DE-E44EA280DAE1}" srcOrd="0" destOrd="0" presId="urn:microsoft.com/office/officeart/2005/8/layout/vProcess5"/>
    <dgm:cxn modelId="{EF694136-4905-43CA-8AE2-A381A9C191F8}" srcId="{44D2DBA3-762C-48A8-B52E-631B0631F809}" destId="{1DCFF672-2826-4E9A-90A4-4806717F628A}" srcOrd="0" destOrd="0" parTransId="{5ED35905-D8C0-4BCD-8AA9-43F6D1E9E714}" sibTransId="{34E04484-0605-4CF8-BEFC-D8606997CD80}"/>
    <dgm:cxn modelId="{46032A0B-0BBF-42EB-BEE0-DB8251C48B4E}" type="presOf" srcId="{FA70BBE5-198C-480F-BE66-4CC49D8EFC84}" destId="{77A91A4A-DE43-4023-B74D-A492DD9AB86C}" srcOrd="0" destOrd="0" presId="urn:microsoft.com/office/officeart/2005/8/layout/vProcess5"/>
    <dgm:cxn modelId="{7B65B5C0-364C-48E7-8D06-DD53E885D17D}" type="presOf" srcId="{A4F80011-A795-4488-863F-0774FF2BF9A5}" destId="{1B8A588F-0D02-4CE8-A6A5-49F3439F45BC}" srcOrd="0" destOrd="0" presId="urn:microsoft.com/office/officeart/2005/8/layout/vProcess5"/>
    <dgm:cxn modelId="{080C83AD-C392-4DD8-BE7A-82A49985A888}" srcId="{44D2DBA3-762C-48A8-B52E-631B0631F809}" destId="{403F6B7F-DC22-4E3E-8A19-0C7AD28127FB}" srcOrd="1" destOrd="0" parTransId="{91B4DF03-A8C2-4CE6-B382-0749347A67EF}" sibTransId="{FA70BBE5-198C-480F-BE66-4CC49D8EFC84}"/>
    <dgm:cxn modelId="{B3D777E9-BAC8-4122-99C0-9A67F343D7B7}" type="presOf" srcId="{50B82D1D-DC0A-491B-9121-331843312365}" destId="{4D0ED952-1927-4B91-AA16-D73D96EFE2B6}" srcOrd="0" destOrd="0" presId="urn:microsoft.com/office/officeart/2005/8/layout/vProcess5"/>
    <dgm:cxn modelId="{CB37922C-D195-40EA-8213-C39C9FDEC5B8}" type="presOf" srcId="{1D071FCC-93DC-4B38-BC67-3C51FF682C86}" destId="{04C898B4-AF4C-4B00-ABE9-391BF2A145F4}" srcOrd="0" destOrd="0" presId="urn:microsoft.com/office/officeart/2005/8/layout/vProcess5"/>
    <dgm:cxn modelId="{FC082B4A-9DD2-42C9-8B4E-F7A3EAB665B1}" srcId="{44D2DBA3-762C-48A8-B52E-631B0631F809}" destId="{B31262BA-B709-470F-A95A-F4B23AA60F07}" srcOrd="2" destOrd="0" parTransId="{D1958B67-20DF-4CB8-811A-CE253E9C2998}" sibTransId="{A4F80011-A795-4488-863F-0774FF2BF9A5}"/>
    <dgm:cxn modelId="{F1193ED7-1970-4E47-8FAB-D6D4948D8790}" type="presOf" srcId="{1DCFF672-2826-4E9A-90A4-4806717F628A}" destId="{9DB69437-8848-4A3B-BE7A-5334A9C01AF3}" srcOrd="0" destOrd="0" presId="urn:microsoft.com/office/officeart/2005/8/layout/vProcess5"/>
    <dgm:cxn modelId="{25C6A1CA-C198-4C9A-B18F-932A8BA51D1E}" srcId="{44D2DBA3-762C-48A8-B52E-631B0631F809}" destId="{F802FD5C-1929-4B3C-A5F6-4FDE6126455D}" srcOrd="3" destOrd="0" parTransId="{FDB644B5-E31D-468E-85A6-079D2D0D50E0}" sibTransId="{50B82D1D-DC0A-491B-9121-331843312365}"/>
    <dgm:cxn modelId="{5E5C7766-CB51-45DE-B612-0B2D4DC7A91C}" type="presOf" srcId="{44D2DBA3-762C-48A8-B52E-631B0631F809}" destId="{77908910-C4E3-4BEE-8669-849315AE8842}" srcOrd="0" destOrd="0" presId="urn:microsoft.com/office/officeart/2005/8/layout/vProcess5"/>
    <dgm:cxn modelId="{E7C250DC-CC28-4CED-BF64-F654E812186F}" type="presParOf" srcId="{77908910-C4E3-4BEE-8669-849315AE8842}" destId="{A26168BA-A4FC-41B0-8305-9C27F01223E5}" srcOrd="0" destOrd="0" presId="urn:microsoft.com/office/officeart/2005/8/layout/vProcess5"/>
    <dgm:cxn modelId="{7E49A26C-C800-4BA8-BD18-EBB722692A6A}" type="presParOf" srcId="{77908910-C4E3-4BEE-8669-849315AE8842}" destId="{9DB69437-8848-4A3B-BE7A-5334A9C01AF3}" srcOrd="1" destOrd="0" presId="urn:microsoft.com/office/officeart/2005/8/layout/vProcess5"/>
    <dgm:cxn modelId="{9FCC4412-9B82-4DAB-86DC-D9BF97DA859D}" type="presParOf" srcId="{77908910-C4E3-4BEE-8669-849315AE8842}" destId="{BC808C74-6FA0-4188-897F-ABC27C96A92D}" srcOrd="2" destOrd="0" presId="urn:microsoft.com/office/officeart/2005/8/layout/vProcess5"/>
    <dgm:cxn modelId="{875A1BE9-2A6F-4AD0-A612-2A24913A8BED}" type="presParOf" srcId="{77908910-C4E3-4BEE-8669-849315AE8842}" destId="{7514E62E-757D-47E2-BEB9-96904D1932A0}" srcOrd="3" destOrd="0" presId="urn:microsoft.com/office/officeart/2005/8/layout/vProcess5"/>
    <dgm:cxn modelId="{5D5193C4-15C4-40F3-9E51-D3F10EB066A0}" type="presParOf" srcId="{77908910-C4E3-4BEE-8669-849315AE8842}" destId="{D2C12FA1-EF3C-4287-99D2-B54F74EF90E3}" srcOrd="4" destOrd="0" presId="urn:microsoft.com/office/officeart/2005/8/layout/vProcess5"/>
    <dgm:cxn modelId="{DC328E7E-3B73-46BE-BF02-083C8780F3FD}" type="presParOf" srcId="{77908910-C4E3-4BEE-8669-849315AE8842}" destId="{04C898B4-AF4C-4B00-ABE9-391BF2A145F4}" srcOrd="5" destOrd="0" presId="urn:microsoft.com/office/officeart/2005/8/layout/vProcess5"/>
    <dgm:cxn modelId="{E8D94738-BCDD-4FD2-96FD-7D27F1F910B7}" type="presParOf" srcId="{77908910-C4E3-4BEE-8669-849315AE8842}" destId="{20033C1E-F6D3-4339-80DE-E44EA280DAE1}" srcOrd="6" destOrd="0" presId="urn:microsoft.com/office/officeart/2005/8/layout/vProcess5"/>
    <dgm:cxn modelId="{B65A9BA6-71C4-4FF6-8978-CDA13443621B}" type="presParOf" srcId="{77908910-C4E3-4BEE-8669-849315AE8842}" destId="{77A91A4A-DE43-4023-B74D-A492DD9AB86C}" srcOrd="7" destOrd="0" presId="urn:microsoft.com/office/officeart/2005/8/layout/vProcess5"/>
    <dgm:cxn modelId="{40316700-78EE-49B6-BF33-27141F98902A}" type="presParOf" srcId="{77908910-C4E3-4BEE-8669-849315AE8842}" destId="{1B8A588F-0D02-4CE8-A6A5-49F3439F45BC}" srcOrd="8" destOrd="0" presId="urn:microsoft.com/office/officeart/2005/8/layout/vProcess5"/>
    <dgm:cxn modelId="{24256E36-3048-4430-BBCF-10EA0721A3F1}" type="presParOf" srcId="{77908910-C4E3-4BEE-8669-849315AE8842}" destId="{4D0ED952-1927-4B91-AA16-D73D96EFE2B6}" srcOrd="9" destOrd="0" presId="urn:microsoft.com/office/officeart/2005/8/layout/vProcess5"/>
    <dgm:cxn modelId="{AA50265D-66FE-4615-B7D9-0FC3C4A5434B}" type="presParOf" srcId="{77908910-C4E3-4BEE-8669-849315AE8842}" destId="{472847D4-F361-4345-B10E-87924E068DCC}" srcOrd="10" destOrd="0" presId="urn:microsoft.com/office/officeart/2005/8/layout/vProcess5"/>
    <dgm:cxn modelId="{43C0B014-4F77-43E9-8A9E-FBF3CFAD1B42}" type="presParOf" srcId="{77908910-C4E3-4BEE-8669-849315AE8842}" destId="{99D4790F-696B-483B-BCA8-4D499DCF38D8}" srcOrd="11" destOrd="0" presId="urn:microsoft.com/office/officeart/2005/8/layout/vProcess5"/>
    <dgm:cxn modelId="{7BE0BA70-E08A-48A3-A01D-C44A735B2333}" type="presParOf" srcId="{77908910-C4E3-4BEE-8669-849315AE8842}" destId="{B57057D7-ED20-4551-9157-E82224007F8B}" srcOrd="12" destOrd="0" presId="urn:microsoft.com/office/officeart/2005/8/layout/vProcess5"/>
    <dgm:cxn modelId="{5B913965-6329-40B9-9322-E9DFA7BF91F9}" type="presParOf" srcId="{77908910-C4E3-4BEE-8669-849315AE8842}" destId="{A83C2DB4-9D51-4FD1-A00E-27FE9B82C2B8}" srcOrd="13" destOrd="0" presId="urn:microsoft.com/office/officeart/2005/8/layout/vProcess5"/>
    <dgm:cxn modelId="{791E971C-0378-4BA0-93CE-2960AD584113}" type="presParOf" srcId="{77908910-C4E3-4BEE-8669-849315AE8842}" destId="{1845E39F-5D19-4B83-9EB4-1B3D6A8CB4D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9A150-D9B5-476B-9605-217FCC5EE2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283F0-CFD1-4CA4-8505-FAF24FABA5A3}">
      <dgm:prSet phldrT="[Text]" custT="1"/>
      <dgm:spPr/>
      <dgm:t>
        <a:bodyPr/>
        <a:lstStyle/>
        <a:p>
          <a:r>
            <a:rPr lang="en-US" sz="3200" dirty="0" smtClean="0"/>
            <a:t>Race Cars</a:t>
          </a:r>
          <a:endParaRPr lang="en-US" sz="3200" dirty="0"/>
        </a:p>
      </dgm:t>
    </dgm:pt>
    <dgm:pt modelId="{4D7D5A98-E5FA-4875-AB1F-F008E794BDF0}" type="parTrans" cxnId="{65D30922-4BFE-4381-906A-78186F3AD3C2}">
      <dgm:prSet/>
      <dgm:spPr/>
      <dgm:t>
        <a:bodyPr/>
        <a:lstStyle/>
        <a:p>
          <a:endParaRPr lang="en-US"/>
        </a:p>
      </dgm:t>
    </dgm:pt>
    <dgm:pt modelId="{12931E42-3A47-48AD-B82C-8323F35C781B}" type="sibTrans" cxnId="{65D30922-4BFE-4381-906A-78186F3AD3C2}">
      <dgm:prSet/>
      <dgm:spPr/>
      <dgm:t>
        <a:bodyPr/>
        <a:lstStyle/>
        <a:p>
          <a:endParaRPr lang="en-US"/>
        </a:p>
      </dgm:t>
    </dgm:pt>
    <dgm:pt modelId="{A2E36C09-D963-48B9-AF14-C46B799FF4E5}">
      <dgm:prSet phldrT="[Text]" custT="1"/>
      <dgm:spPr/>
      <dgm:t>
        <a:bodyPr/>
        <a:lstStyle/>
        <a:p>
          <a:r>
            <a:rPr lang="en-US" sz="3200" dirty="0" smtClean="0"/>
            <a:t>Race Car Simulators</a:t>
          </a:r>
          <a:endParaRPr lang="en-US" sz="3200" dirty="0"/>
        </a:p>
      </dgm:t>
    </dgm:pt>
    <dgm:pt modelId="{84EF127B-CEFC-4A0B-BEDD-62E9CEAF9C86}" type="parTrans" cxnId="{4511D659-6306-4342-A956-1B106AF7903E}">
      <dgm:prSet/>
      <dgm:spPr/>
      <dgm:t>
        <a:bodyPr/>
        <a:lstStyle/>
        <a:p>
          <a:endParaRPr lang="en-US"/>
        </a:p>
      </dgm:t>
    </dgm:pt>
    <dgm:pt modelId="{8D962AAF-D6F3-4077-8DF9-792FC5E8CCEE}" type="sibTrans" cxnId="{4511D659-6306-4342-A956-1B106AF7903E}">
      <dgm:prSet/>
      <dgm:spPr/>
      <dgm:t>
        <a:bodyPr/>
        <a:lstStyle/>
        <a:p>
          <a:endParaRPr lang="en-US"/>
        </a:p>
      </dgm:t>
    </dgm:pt>
    <dgm:pt modelId="{C8147E44-26C5-4D41-9262-A5BD73015FB2}">
      <dgm:prSet phldrT="[Text]" custT="1"/>
      <dgm:spPr/>
      <dgm:t>
        <a:bodyPr/>
        <a:lstStyle/>
        <a:p>
          <a:r>
            <a:rPr lang="en-US" sz="3200" dirty="0" smtClean="0"/>
            <a:t>Transporters</a:t>
          </a:r>
          <a:endParaRPr lang="en-US" sz="3200" dirty="0"/>
        </a:p>
      </dgm:t>
    </dgm:pt>
    <dgm:pt modelId="{B3586723-D6E4-4943-B5AA-C8E0C9E9ADF5}" type="parTrans" cxnId="{E0AA379D-DFC6-408C-A8FF-F760923E9F13}">
      <dgm:prSet/>
      <dgm:spPr/>
      <dgm:t>
        <a:bodyPr/>
        <a:lstStyle/>
        <a:p>
          <a:endParaRPr lang="en-US"/>
        </a:p>
      </dgm:t>
    </dgm:pt>
    <dgm:pt modelId="{C202B9C1-DAB5-4FA7-9FD7-8C79BBE79A64}" type="sibTrans" cxnId="{E0AA379D-DFC6-408C-A8FF-F760923E9F13}">
      <dgm:prSet/>
      <dgm:spPr/>
      <dgm:t>
        <a:bodyPr/>
        <a:lstStyle/>
        <a:p>
          <a:endParaRPr lang="en-US"/>
        </a:p>
      </dgm:t>
    </dgm:pt>
    <dgm:pt modelId="{44A60F42-DAD6-4EDF-842F-76F04AA82598}">
      <dgm:prSet custT="1"/>
      <dgm:spPr/>
      <dgm:t>
        <a:bodyPr/>
        <a:lstStyle/>
        <a:p>
          <a:r>
            <a:rPr lang="en-US" sz="3200" dirty="0" smtClean="0"/>
            <a:t>Roll Cages</a:t>
          </a:r>
          <a:endParaRPr lang="en-US" sz="3200" dirty="0"/>
        </a:p>
      </dgm:t>
    </dgm:pt>
    <dgm:pt modelId="{073E63BE-7DC6-4679-A7CB-2F9675CC8940}" type="parTrans" cxnId="{6F91A50E-6221-422D-84E5-290E800536B2}">
      <dgm:prSet/>
      <dgm:spPr/>
      <dgm:t>
        <a:bodyPr/>
        <a:lstStyle/>
        <a:p>
          <a:endParaRPr lang="en-US"/>
        </a:p>
      </dgm:t>
    </dgm:pt>
    <dgm:pt modelId="{41709876-ECD2-4CA9-A726-E0787E0F9C81}" type="sibTrans" cxnId="{6F91A50E-6221-422D-84E5-290E800536B2}">
      <dgm:prSet/>
      <dgm:spPr/>
      <dgm:t>
        <a:bodyPr/>
        <a:lstStyle/>
        <a:p>
          <a:endParaRPr lang="en-US"/>
        </a:p>
      </dgm:t>
    </dgm:pt>
    <dgm:pt modelId="{A3A50C71-DCE1-450F-AF10-718AF9AC21AF}" type="pres">
      <dgm:prSet presAssocID="{3EB9A150-D9B5-476B-9605-217FCC5EE2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3CC21-7738-482D-9C37-8B75F1505E3D}" type="pres">
      <dgm:prSet presAssocID="{462283F0-CFD1-4CA4-8505-FAF24FABA5A3}" presName="parentLin" presStyleCnt="0"/>
      <dgm:spPr/>
    </dgm:pt>
    <dgm:pt modelId="{16AF5DF3-8E3F-46E4-BF09-D0D5859594AC}" type="pres">
      <dgm:prSet presAssocID="{462283F0-CFD1-4CA4-8505-FAF24FABA5A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1DDB10-1DC7-424E-9BC7-AD7A26D6E254}" type="pres">
      <dgm:prSet presAssocID="{462283F0-CFD1-4CA4-8505-FAF24FABA5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6F943-EAEE-4E3C-B1D7-AE6C0B5B1505}" type="pres">
      <dgm:prSet presAssocID="{462283F0-CFD1-4CA4-8505-FAF24FABA5A3}" presName="negativeSpace" presStyleCnt="0"/>
      <dgm:spPr/>
    </dgm:pt>
    <dgm:pt modelId="{85E0F69F-FE76-4273-A421-0A99270918E8}" type="pres">
      <dgm:prSet presAssocID="{462283F0-CFD1-4CA4-8505-FAF24FABA5A3}" presName="childText" presStyleLbl="conFgAcc1" presStyleIdx="0" presStyleCnt="4">
        <dgm:presLayoutVars>
          <dgm:bulletEnabled val="1"/>
        </dgm:presLayoutVars>
      </dgm:prSet>
      <dgm:spPr/>
    </dgm:pt>
    <dgm:pt modelId="{A9C52EAF-DD9E-45FF-911B-BD6699286E4C}" type="pres">
      <dgm:prSet presAssocID="{12931E42-3A47-48AD-B82C-8323F35C781B}" presName="spaceBetweenRectangles" presStyleCnt="0"/>
      <dgm:spPr/>
    </dgm:pt>
    <dgm:pt modelId="{2D4CCD95-C470-4BBC-B030-14C37626EAE4}" type="pres">
      <dgm:prSet presAssocID="{A2E36C09-D963-48B9-AF14-C46B799FF4E5}" presName="parentLin" presStyleCnt="0"/>
      <dgm:spPr/>
    </dgm:pt>
    <dgm:pt modelId="{ABD9A154-813F-4B2A-9A95-5C3AB87C01B4}" type="pres">
      <dgm:prSet presAssocID="{A2E36C09-D963-48B9-AF14-C46B799FF4E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DC7E863-3515-496D-94AA-A41C7A927092}" type="pres">
      <dgm:prSet presAssocID="{A2E36C09-D963-48B9-AF14-C46B799FF4E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BAADD-59C1-484E-BFAD-735503776331}" type="pres">
      <dgm:prSet presAssocID="{A2E36C09-D963-48B9-AF14-C46B799FF4E5}" presName="negativeSpace" presStyleCnt="0"/>
      <dgm:spPr/>
    </dgm:pt>
    <dgm:pt modelId="{A8221CC5-E677-403B-B735-D8D19BF2FC5F}" type="pres">
      <dgm:prSet presAssocID="{A2E36C09-D963-48B9-AF14-C46B799FF4E5}" presName="childText" presStyleLbl="conFgAcc1" presStyleIdx="1" presStyleCnt="4">
        <dgm:presLayoutVars>
          <dgm:bulletEnabled val="1"/>
        </dgm:presLayoutVars>
      </dgm:prSet>
      <dgm:spPr/>
    </dgm:pt>
    <dgm:pt modelId="{89830E7D-C226-43E6-A2BA-052F3313F48D}" type="pres">
      <dgm:prSet presAssocID="{8D962AAF-D6F3-4077-8DF9-792FC5E8CCEE}" presName="spaceBetweenRectangles" presStyleCnt="0"/>
      <dgm:spPr/>
    </dgm:pt>
    <dgm:pt modelId="{2647ED8D-EA58-45B7-A7E9-649FFB11E9D4}" type="pres">
      <dgm:prSet presAssocID="{C8147E44-26C5-4D41-9262-A5BD73015FB2}" presName="parentLin" presStyleCnt="0"/>
      <dgm:spPr/>
    </dgm:pt>
    <dgm:pt modelId="{2B128349-27CC-4907-8A9E-68FA231CE2B3}" type="pres">
      <dgm:prSet presAssocID="{C8147E44-26C5-4D41-9262-A5BD73015FB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8988439-EF9E-449C-A8D0-7F6A7CF95205}" type="pres">
      <dgm:prSet presAssocID="{C8147E44-26C5-4D41-9262-A5BD73015F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808BB-A40F-40F5-A57B-07AF609F478C}" type="pres">
      <dgm:prSet presAssocID="{C8147E44-26C5-4D41-9262-A5BD73015FB2}" presName="negativeSpace" presStyleCnt="0"/>
      <dgm:spPr/>
    </dgm:pt>
    <dgm:pt modelId="{FEEFA788-A8AD-4803-ABAA-3C2E55A88EAA}" type="pres">
      <dgm:prSet presAssocID="{C8147E44-26C5-4D41-9262-A5BD73015FB2}" presName="childText" presStyleLbl="conFgAcc1" presStyleIdx="2" presStyleCnt="4">
        <dgm:presLayoutVars>
          <dgm:bulletEnabled val="1"/>
        </dgm:presLayoutVars>
      </dgm:prSet>
      <dgm:spPr/>
    </dgm:pt>
    <dgm:pt modelId="{A5603B17-DD9C-43F4-A683-B42D8248AD3D}" type="pres">
      <dgm:prSet presAssocID="{C202B9C1-DAB5-4FA7-9FD7-8C79BBE79A64}" presName="spaceBetweenRectangles" presStyleCnt="0"/>
      <dgm:spPr/>
    </dgm:pt>
    <dgm:pt modelId="{B2295579-D3E1-4ED4-B793-98CEC868331F}" type="pres">
      <dgm:prSet presAssocID="{44A60F42-DAD6-4EDF-842F-76F04AA82598}" presName="parentLin" presStyleCnt="0"/>
      <dgm:spPr/>
    </dgm:pt>
    <dgm:pt modelId="{3019984F-B609-4E4E-A401-08F1B311CEDF}" type="pres">
      <dgm:prSet presAssocID="{44A60F42-DAD6-4EDF-842F-76F04AA8259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AAAF1-FCAE-458D-9C5C-C6DEF39ECC16}" type="pres">
      <dgm:prSet presAssocID="{44A60F42-DAD6-4EDF-842F-76F04AA8259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4A5D8-5CC9-418B-B112-56DC01AEBBE2}" type="pres">
      <dgm:prSet presAssocID="{44A60F42-DAD6-4EDF-842F-76F04AA82598}" presName="negativeSpace" presStyleCnt="0"/>
      <dgm:spPr/>
    </dgm:pt>
    <dgm:pt modelId="{CD431656-12CE-4A3F-AC25-93F08A9F48E1}" type="pres">
      <dgm:prSet presAssocID="{44A60F42-DAD6-4EDF-842F-76F04AA825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61B7DB2-3C1E-4496-834E-DDCA1BB1321C}" type="presOf" srcId="{44A60F42-DAD6-4EDF-842F-76F04AA82598}" destId="{3019984F-B609-4E4E-A401-08F1B311CEDF}" srcOrd="0" destOrd="0" presId="urn:microsoft.com/office/officeart/2005/8/layout/list1"/>
    <dgm:cxn modelId="{C721AD08-A61A-4B34-8011-4DF8FAB9D36F}" type="presOf" srcId="{C8147E44-26C5-4D41-9262-A5BD73015FB2}" destId="{2B128349-27CC-4907-8A9E-68FA231CE2B3}" srcOrd="0" destOrd="0" presId="urn:microsoft.com/office/officeart/2005/8/layout/list1"/>
    <dgm:cxn modelId="{65D30922-4BFE-4381-906A-78186F3AD3C2}" srcId="{3EB9A150-D9B5-476B-9605-217FCC5EE2B6}" destId="{462283F0-CFD1-4CA4-8505-FAF24FABA5A3}" srcOrd="0" destOrd="0" parTransId="{4D7D5A98-E5FA-4875-AB1F-F008E794BDF0}" sibTransId="{12931E42-3A47-48AD-B82C-8323F35C781B}"/>
    <dgm:cxn modelId="{E0AA379D-DFC6-408C-A8FF-F760923E9F13}" srcId="{3EB9A150-D9B5-476B-9605-217FCC5EE2B6}" destId="{C8147E44-26C5-4D41-9262-A5BD73015FB2}" srcOrd="2" destOrd="0" parTransId="{B3586723-D6E4-4943-B5AA-C8E0C9E9ADF5}" sibTransId="{C202B9C1-DAB5-4FA7-9FD7-8C79BBE79A64}"/>
    <dgm:cxn modelId="{B9DDC7E7-631C-465E-8C37-C81543150490}" type="presOf" srcId="{44A60F42-DAD6-4EDF-842F-76F04AA82598}" destId="{25BAAAF1-FCAE-458D-9C5C-C6DEF39ECC16}" srcOrd="1" destOrd="0" presId="urn:microsoft.com/office/officeart/2005/8/layout/list1"/>
    <dgm:cxn modelId="{31B0BBA2-E953-4C35-A309-8C99B5B4925D}" type="presOf" srcId="{462283F0-CFD1-4CA4-8505-FAF24FABA5A3}" destId="{8B1DDB10-1DC7-424E-9BC7-AD7A26D6E254}" srcOrd="1" destOrd="0" presId="urn:microsoft.com/office/officeart/2005/8/layout/list1"/>
    <dgm:cxn modelId="{B16AE70A-CE93-40F5-B9D9-6E26E2B4A315}" type="presOf" srcId="{462283F0-CFD1-4CA4-8505-FAF24FABA5A3}" destId="{16AF5DF3-8E3F-46E4-BF09-D0D5859594AC}" srcOrd="0" destOrd="0" presId="urn:microsoft.com/office/officeart/2005/8/layout/list1"/>
    <dgm:cxn modelId="{6F91A50E-6221-422D-84E5-290E800536B2}" srcId="{3EB9A150-D9B5-476B-9605-217FCC5EE2B6}" destId="{44A60F42-DAD6-4EDF-842F-76F04AA82598}" srcOrd="3" destOrd="0" parTransId="{073E63BE-7DC6-4679-A7CB-2F9675CC8940}" sibTransId="{41709876-ECD2-4CA9-A726-E0787E0F9C81}"/>
    <dgm:cxn modelId="{9D7B4BAB-BC23-4B6D-85A8-978311730601}" type="presOf" srcId="{A2E36C09-D963-48B9-AF14-C46B799FF4E5}" destId="{ABD9A154-813F-4B2A-9A95-5C3AB87C01B4}" srcOrd="0" destOrd="0" presId="urn:microsoft.com/office/officeart/2005/8/layout/list1"/>
    <dgm:cxn modelId="{3ED7B87B-7B3A-484A-8963-1091BD488108}" type="presOf" srcId="{A2E36C09-D963-48B9-AF14-C46B799FF4E5}" destId="{2DC7E863-3515-496D-94AA-A41C7A927092}" srcOrd="1" destOrd="0" presId="urn:microsoft.com/office/officeart/2005/8/layout/list1"/>
    <dgm:cxn modelId="{6692A7D5-C851-4EAF-9790-917D8C33AC3C}" type="presOf" srcId="{3EB9A150-D9B5-476B-9605-217FCC5EE2B6}" destId="{A3A50C71-DCE1-450F-AF10-718AF9AC21AF}" srcOrd="0" destOrd="0" presId="urn:microsoft.com/office/officeart/2005/8/layout/list1"/>
    <dgm:cxn modelId="{4511D659-6306-4342-A956-1B106AF7903E}" srcId="{3EB9A150-D9B5-476B-9605-217FCC5EE2B6}" destId="{A2E36C09-D963-48B9-AF14-C46B799FF4E5}" srcOrd="1" destOrd="0" parTransId="{84EF127B-CEFC-4A0B-BEDD-62E9CEAF9C86}" sibTransId="{8D962AAF-D6F3-4077-8DF9-792FC5E8CCEE}"/>
    <dgm:cxn modelId="{25CCACA7-A912-44BD-9E02-BFD50AF515F9}" type="presOf" srcId="{C8147E44-26C5-4D41-9262-A5BD73015FB2}" destId="{38988439-EF9E-449C-A8D0-7F6A7CF95205}" srcOrd="1" destOrd="0" presId="urn:microsoft.com/office/officeart/2005/8/layout/list1"/>
    <dgm:cxn modelId="{F8BFEC99-9B1F-4777-9DB9-A25748BE9957}" type="presParOf" srcId="{A3A50C71-DCE1-450F-AF10-718AF9AC21AF}" destId="{9243CC21-7738-482D-9C37-8B75F1505E3D}" srcOrd="0" destOrd="0" presId="urn:microsoft.com/office/officeart/2005/8/layout/list1"/>
    <dgm:cxn modelId="{D6638DF7-2B33-4DBF-BD9B-20C127975575}" type="presParOf" srcId="{9243CC21-7738-482D-9C37-8B75F1505E3D}" destId="{16AF5DF3-8E3F-46E4-BF09-D0D5859594AC}" srcOrd="0" destOrd="0" presId="urn:microsoft.com/office/officeart/2005/8/layout/list1"/>
    <dgm:cxn modelId="{DB25A3EC-5510-41BB-8C04-0405363F1505}" type="presParOf" srcId="{9243CC21-7738-482D-9C37-8B75F1505E3D}" destId="{8B1DDB10-1DC7-424E-9BC7-AD7A26D6E254}" srcOrd="1" destOrd="0" presId="urn:microsoft.com/office/officeart/2005/8/layout/list1"/>
    <dgm:cxn modelId="{31282B4A-21FD-4FB4-8AED-7CA0CB939057}" type="presParOf" srcId="{A3A50C71-DCE1-450F-AF10-718AF9AC21AF}" destId="{A1C6F943-EAEE-4E3C-B1D7-AE6C0B5B1505}" srcOrd="1" destOrd="0" presId="urn:microsoft.com/office/officeart/2005/8/layout/list1"/>
    <dgm:cxn modelId="{8A587CFB-56B9-465E-B6B3-DD20A4261B50}" type="presParOf" srcId="{A3A50C71-DCE1-450F-AF10-718AF9AC21AF}" destId="{85E0F69F-FE76-4273-A421-0A99270918E8}" srcOrd="2" destOrd="0" presId="urn:microsoft.com/office/officeart/2005/8/layout/list1"/>
    <dgm:cxn modelId="{86945988-F29B-43BF-88BF-47FFFC5E46CD}" type="presParOf" srcId="{A3A50C71-DCE1-450F-AF10-718AF9AC21AF}" destId="{A9C52EAF-DD9E-45FF-911B-BD6699286E4C}" srcOrd="3" destOrd="0" presId="urn:microsoft.com/office/officeart/2005/8/layout/list1"/>
    <dgm:cxn modelId="{404A0713-440F-4A65-A45F-A4AB75DE075A}" type="presParOf" srcId="{A3A50C71-DCE1-450F-AF10-718AF9AC21AF}" destId="{2D4CCD95-C470-4BBC-B030-14C37626EAE4}" srcOrd="4" destOrd="0" presId="urn:microsoft.com/office/officeart/2005/8/layout/list1"/>
    <dgm:cxn modelId="{8238135F-976A-475D-A3C5-CD74DAF7A008}" type="presParOf" srcId="{2D4CCD95-C470-4BBC-B030-14C37626EAE4}" destId="{ABD9A154-813F-4B2A-9A95-5C3AB87C01B4}" srcOrd="0" destOrd="0" presId="urn:microsoft.com/office/officeart/2005/8/layout/list1"/>
    <dgm:cxn modelId="{0C9F628E-2D5A-467E-B5C0-192588AB2365}" type="presParOf" srcId="{2D4CCD95-C470-4BBC-B030-14C37626EAE4}" destId="{2DC7E863-3515-496D-94AA-A41C7A927092}" srcOrd="1" destOrd="0" presId="urn:microsoft.com/office/officeart/2005/8/layout/list1"/>
    <dgm:cxn modelId="{5BE5A1E7-8630-40AC-926E-37B7FA231685}" type="presParOf" srcId="{A3A50C71-DCE1-450F-AF10-718AF9AC21AF}" destId="{675BAADD-59C1-484E-BFAD-735503776331}" srcOrd="5" destOrd="0" presId="urn:microsoft.com/office/officeart/2005/8/layout/list1"/>
    <dgm:cxn modelId="{C98A6367-FEA9-42AE-9490-6B88F6D44F2D}" type="presParOf" srcId="{A3A50C71-DCE1-450F-AF10-718AF9AC21AF}" destId="{A8221CC5-E677-403B-B735-D8D19BF2FC5F}" srcOrd="6" destOrd="0" presId="urn:microsoft.com/office/officeart/2005/8/layout/list1"/>
    <dgm:cxn modelId="{75061967-3122-4F57-A538-62AEF92A6DE4}" type="presParOf" srcId="{A3A50C71-DCE1-450F-AF10-718AF9AC21AF}" destId="{89830E7D-C226-43E6-A2BA-052F3313F48D}" srcOrd="7" destOrd="0" presId="urn:microsoft.com/office/officeart/2005/8/layout/list1"/>
    <dgm:cxn modelId="{59AC15C8-5779-4D72-ABC0-5B4AC5C3E169}" type="presParOf" srcId="{A3A50C71-DCE1-450F-AF10-718AF9AC21AF}" destId="{2647ED8D-EA58-45B7-A7E9-649FFB11E9D4}" srcOrd="8" destOrd="0" presId="urn:microsoft.com/office/officeart/2005/8/layout/list1"/>
    <dgm:cxn modelId="{C13C5BEF-4102-4218-ABDB-9DB95B30CBA4}" type="presParOf" srcId="{2647ED8D-EA58-45B7-A7E9-649FFB11E9D4}" destId="{2B128349-27CC-4907-8A9E-68FA231CE2B3}" srcOrd="0" destOrd="0" presId="urn:microsoft.com/office/officeart/2005/8/layout/list1"/>
    <dgm:cxn modelId="{04CCA22E-79E1-4A77-B12A-5014CA66B4C1}" type="presParOf" srcId="{2647ED8D-EA58-45B7-A7E9-649FFB11E9D4}" destId="{38988439-EF9E-449C-A8D0-7F6A7CF95205}" srcOrd="1" destOrd="0" presId="urn:microsoft.com/office/officeart/2005/8/layout/list1"/>
    <dgm:cxn modelId="{758F8687-7BF7-4AF2-B213-3B3D7EF0BC9D}" type="presParOf" srcId="{A3A50C71-DCE1-450F-AF10-718AF9AC21AF}" destId="{169808BB-A40F-40F5-A57B-07AF609F478C}" srcOrd="9" destOrd="0" presId="urn:microsoft.com/office/officeart/2005/8/layout/list1"/>
    <dgm:cxn modelId="{7594628B-48BB-4B90-A95D-E7585B3155CA}" type="presParOf" srcId="{A3A50C71-DCE1-450F-AF10-718AF9AC21AF}" destId="{FEEFA788-A8AD-4803-ABAA-3C2E55A88EAA}" srcOrd="10" destOrd="0" presId="urn:microsoft.com/office/officeart/2005/8/layout/list1"/>
    <dgm:cxn modelId="{BDF5B07D-969D-46D3-8F77-A8EE3E5929DF}" type="presParOf" srcId="{A3A50C71-DCE1-450F-AF10-718AF9AC21AF}" destId="{A5603B17-DD9C-43F4-A683-B42D8248AD3D}" srcOrd="11" destOrd="0" presId="urn:microsoft.com/office/officeart/2005/8/layout/list1"/>
    <dgm:cxn modelId="{698C1496-1D4E-4D54-A732-33C389C05091}" type="presParOf" srcId="{A3A50C71-DCE1-450F-AF10-718AF9AC21AF}" destId="{B2295579-D3E1-4ED4-B793-98CEC868331F}" srcOrd="12" destOrd="0" presId="urn:microsoft.com/office/officeart/2005/8/layout/list1"/>
    <dgm:cxn modelId="{C47429D8-9E77-4AA9-B39C-33C9C7237730}" type="presParOf" srcId="{B2295579-D3E1-4ED4-B793-98CEC868331F}" destId="{3019984F-B609-4E4E-A401-08F1B311CEDF}" srcOrd="0" destOrd="0" presId="urn:microsoft.com/office/officeart/2005/8/layout/list1"/>
    <dgm:cxn modelId="{16CBB9AA-88B3-4414-B075-245449660148}" type="presParOf" srcId="{B2295579-D3E1-4ED4-B793-98CEC868331F}" destId="{25BAAAF1-FCAE-458D-9C5C-C6DEF39ECC16}" srcOrd="1" destOrd="0" presId="urn:microsoft.com/office/officeart/2005/8/layout/list1"/>
    <dgm:cxn modelId="{29CDECD1-F1FC-49EF-924D-403AD876914F}" type="presParOf" srcId="{A3A50C71-DCE1-450F-AF10-718AF9AC21AF}" destId="{1454A5D8-5CC9-418B-B112-56DC01AEBBE2}" srcOrd="13" destOrd="0" presId="urn:microsoft.com/office/officeart/2005/8/layout/list1"/>
    <dgm:cxn modelId="{93749BAA-B813-4BA0-BCFB-CD2DDB40471B}" type="presParOf" srcId="{A3A50C71-DCE1-450F-AF10-718AF9AC21AF}" destId="{CD431656-12CE-4A3F-AC25-93F08A9F48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23B35-BA47-4FC8-BFD3-73100A64114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B2C17-D916-49D8-AC52-CF87BE7B960F}">
      <dgm:prSet phldrT="[Text]"/>
      <dgm:spPr/>
      <dgm:t>
        <a:bodyPr/>
        <a:lstStyle/>
        <a:p>
          <a:endParaRPr lang="en-US" dirty="0"/>
        </a:p>
      </dgm:t>
    </dgm:pt>
    <dgm:pt modelId="{F1888413-92FB-424C-BDA0-504DB6EE329C}" type="parTrans" cxnId="{53C7DAD1-819A-447F-B808-E3E7593840BA}">
      <dgm:prSet/>
      <dgm:spPr/>
      <dgm:t>
        <a:bodyPr/>
        <a:lstStyle/>
        <a:p>
          <a:endParaRPr lang="en-US"/>
        </a:p>
      </dgm:t>
    </dgm:pt>
    <dgm:pt modelId="{D202E3B4-BF38-40CF-A763-83E6D32A4697}" type="sibTrans" cxnId="{53C7DAD1-819A-447F-B808-E3E7593840BA}">
      <dgm:prSet/>
      <dgm:spPr/>
      <dgm:t>
        <a:bodyPr/>
        <a:lstStyle/>
        <a:p>
          <a:endParaRPr lang="en-US"/>
        </a:p>
      </dgm:t>
    </dgm:pt>
    <dgm:pt modelId="{9E5B9F8A-36B5-418D-BF71-C0891182F3B6}">
      <dgm:prSet phldrT="[Text]"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/>
          </a:r>
          <a:b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</a:br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Engines</a:t>
          </a:r>
        </a:p>
        <a:p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E0E4340-2C3B-4EDB-9E33-B209BD581660}" type="parTrans" cxnId="{CB7E876B-A5BD-447A-A299-F5201DC26F80}">
      <dgm:prSet/>
      <dgm:spPr/>
      <dgm:t>
        <a:bodyPr/>
        <a:lstStyle/>
        <a:p>
          <a:endParaRPr lang="en-US"/>
        </a:p>
      </dgm:t>
    </dgm:pt>
    <dgm:pt modelId="{BE7BF084-DF58-47AE-967B-C0F8443AFB91}" type="sibTrans" cxnId="{CB7E876B-A5BD-447A-A299-F5201DC26F80}">
      <dgm:prSet/>
      <dgm:spPr/>
      <dgm:t>
        <a:bodyPr/>
        <a:lstStyle/>
        <a:p>
          <a:endParaRPr lang="en-US"/>
        </a:p>
      </dgm:t>
    </dgm:pt>
    <dgm:pt modelId="{701376C3-0EC1-44A6-8692-1DF2697C3433}">
      <dgm:prSet phldrT="[Text]"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Tires</a:t>
          </a:r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638706C-9EBC-42CA-BA1D-E8C52852AA67}" type="parTrans" cxnId="{BB2418F5-460B-4BD2-BCC8-0249C08525F4}">
      <dgm:prSet/>
      <dgm:spPr/>
      <dgm:t>
        <a:bodyPr/>
        <a:lstStyle/>
        <a:p>
          <a:endParaRPr lang="en-US"/>
        </a:p>
      </dgm:t>
    </dgm:pt>
    <dgm:pt modelId="{98093025-813B-4605-9E8C-2E5DD4D87C98}" type="sibTrans" cxnId="{BB2418F5-460B-4BD2-BCC8-0249C08525F4}">
      <dgm:prSet/>
      <dgm:spPr/>
      <dgm:t>
        <a:bodyPr/>
        <a:lstStyle/>
        <a:p>
          <a:endParaRPr lang="en-US"/>
        </a:p>
      </dgm:t>
    </dgm:pt>
    <dgm:pt modelId="{C6D7E518-0EF8-47F4-A007-0D95DA316F39}">
      <dgm:prSet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Gear Boxes</a:t>
          </a:r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D45842E-3378-4FE6-9DF1-8E910CC651B3}" type="parTrans" cxnId="{13B1CD20-22C2-40A5-B054-2C42A701C27F}">
      <dgm:prSet/>
      <dgm:spPr/>
      <dgm:t>
        <a:bodyPr/>
        <a:lstStyle/>
        <a:p>
          <a:endParaRPr lang="en-US"/>
        </a:p>
      </dgm:t>
    </dgm:pt>
    <dgm:pt modelId="{B6CEB062-9DF2-4C75-AD2E-08BB85AEB493}" type="sibTrans" cxnId="{13B1CD20-22C2-40A5-B054-2C42A701C27F}">
      <dgm:prSet/>
      <dgm:spPr/>
      <dgm:t>
        <a:bodyPr/>
        <a:lstStyle/>
        <a:p>
          <a:endParaRPr lang="en-US"/>
        </a:p>
      </dgm:t>
    </dgm:pt>
    <dgm:pt modelId="{00989676-270A-4B37-81EE-F5B391910583}">
      <dgm:prSet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Rack and Pinion Mounts</a:t>
          </a:r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784F16-C3B4-4061-8E1D-2F2BD82522C7}" type="parTrans" cxnId="{AA1FD946-1BA9-4F9F-ABD2-FB6E796AAE9D}">
      <dgm:prSet/>
      <dgm:spPr/>
      <dgm:t>
        <a:bodyPr/>
        <a:lstStyle/>
        <a:p>
          <a:endParaRPr lang="en-US"/>
        </a:p>
      </dgm:t>
    </dgm:pt>
    <dgm:pt modelId="{35565F93-603C-455E-B22C-78B712604472}" type="sibTrans" cxnId="{AA1FD946-1BA9-4F9F-ABD2-FB6E796AAE9D}">
      <dgm:prSet/>
      <dgm:spPr/>
      <dgm:t>
        <a:bodyPr/>
        <a:lstStyle/>
        <a:p>
          <a:endParaRPr lang="en-US"/>
        </a:p>
      </dgm:t>
    </dgm:pt>
    <dgm:pt modelId="{8300CE5C-35C8-4E2F-AD96-C7F86295FACA}">
      <dgm:prSet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Shock Mounts</a:t>
          </a:r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3DD94E3-4767-4E38-8A6E-6DFC0494F81A}" type="parTrans" cxnId="{08235C88-0B80-4403-816A-BDEBD508CCB2}">
      <dgm:prSet/>
      <dgm:spPr/>
      <dgm:t>
        <a:bodyPr/>
        <a:lstStyle/>
        <a:p>
          <a:endParaRPr lang="en-US"/>
        </a:p>
      </dgm:t>
    </dgm:pt>
    <dgm:pt modelId="{87AF8D7B-A8DB-4758-A186-125F0ADCA047}" type="sibTrans" cxnId="{08235C88-0B80-4403-816A-BDEBD508CCB2}">
      <dgm:prSet/>
      <dgm:spPr/>
      <dgm:t>
        <a:bodyPr/>
        <a:lstStyle/>
        <a:p>
          <a:endParaRPr lang="en-US"/>
        </a:p>
      </dgm:t>
    </dgm:pt>
    <dgm:pt modelId="{D390F17C-9698-4A7A-B80D-ADF45870C951}">
      <dgm:prSet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Chassis Kits</a:t>
          </a:r>
          <a:endParaRPr lang="en-US" sz="28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23FBFDC-CD73-4905-8F89-BCD8F98492C5}" type="parTrans" cxnId="{D65B33A3-6CA6-4AA0-9A51-DAA3786DB762}">
      <dgm:prSet/>
      <dgm:spPr/>
      <dgm:t>
        <a:bodyPr/>
        <a:lstStyle/>
        <a:p>
          <a:endParaRPr lang="en-US"/>
        </a:p>
      </dgm:t>
    </dgm:pt>
    <dgm:pt modelId="{B2A432D1-B6DA-43F7-9CB4-9D9D422BACBD}" type="sibTrans" cxnId="{D65B33A3-6CA6-4AA0-9A51-DAA3786DB762}">
      <dgm:prSet/>
      <dgm:spPr/>
      <dgm:t>
        <a:bodyPr/>
        <a:lstStyle/>
        <a:p>
          <a:endParaRPr lang="en-US"/>
        </a:p>
      </dgm:t>
    </dgm:pt>
    <dgm:pt modelId="{CA93F777-B56C-4CC0-8ACA-D9B4B0332EAD}" type="pres">
      <dgm:prSet presAssocID="{9A623B35-BA47-4FC8-BFD3-73100A6411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268CBE-8E63-420E-8D24-36C11DC50A0A}" type="pres">
      <dgm:prSet presAssocID="{06EB2C17-D916-49D8-AC52-CF87BE7B960F}" presName="Name8" presStyleCnt="0"/>
      <dgm:spPr/>
    </dgm:pt>
    <dgm:pt modelId="{D0814B59-4144-4DD9-B857-AF5A4C708AA0}" type="pres">
      <dgm:prSet presAssocID="{06EB2C17-D916-49D8-AC52-CF87BE7B960F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E815-3C5E-49C9-9D8A-59348C1B6F74}" type="pres">
      <dgm:prSet presAssocID="{06EB2C17-D916-49D8-AC52-CF87BE7B96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6767A-1726-410A-9963-A3BE4C4DC978}" type="pres">
      <dgm:prSet presAssocID="{9E5B9F8A-36B5-418D-BF71-C0891182F3B6}" presName="Name8" presStyleCnt="0"/>
      <dgm:spPr/>
    </dgm:pt>
    <dgm:pt modelId="{4119BE4E-3835-46DF-B5DB-21A215B26631}" type="pres">
      <dgm:prSet presAssocID="{9E5B9F8A-36B5-418D-BF71-C0891182F3B6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4F5EF-D4C1-44ED-B936-A33F5D94F80B}" type="pres">
      <dgm:prSet presAssocID="{9E5B9F8A-36B5-418D-BF71-C0891182F3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CFA6E-C259-49E4-848D-8D0698A73A53}" type="pres">
      <dgm:prSet presAssocID="{701376C3-0EC1-44A6-8692-1DF2697C3433}" presName="Name8" presStyleCnt="0"/>
      <dgm:spPr/>
    </dgm:pt>
    <dgm:pt modelId="{07431657-E160-450E-B578-1663B7319BCD}" type="pres">
      <dgm:prSet presAssocID="{701376C3-0EC1-44A6-8692-1DF2697C3433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71547-F083-4036-9C60-933FFFF6E1C8}" type="pres">
      <dgm:prSet presAssocID="{701376C3-0EC1-44A6-8692-1DF2697C34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EC033-72F1-4E5D-A9BA-BC265546EADC}" type="pres">
      <dgm:prSet presAssocID="{C6D7E518-0EF8-47F4-A007-0D95DA316F39}" presName="Name8" presStyleCnt="0"/>
      <dgm:spPr/>
    </dgm:pt>
    <dgm:pt modelId="{47E323C8-17B3-48FE-8FD9-32C03B1BE283}" type="pres">
      <dgm:prSet presAssocID="{C6D7E518-0EF8-47F4-A007-0D95DA316F39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E9D3-4EFD-43FF-9FA9-E5B5373016DD}" type="pres">
      <dgm:prSet presAssocID="{C6D7E518-0EF8-47F4-A007-0D95DA316F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10232-D500-44A1-A69D-6E43452AA9A6}" type="pres">
      <dgm:prSet presAssocID="{00989676-270A-4B37-81EE-F5B391910583}" presName="Name8" presStyleCnt="0"/>
      <dgm:spPr/>
    </dgm:pt>
    <dgm:pt modelId="{711A09B0-6F04-4026-8FEC-F3B27618A173}" type="pres">
      <dgm:prSet presAssocID="{00989676-270A-4B37-81EE-F5B391910583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B4430-83CC-42DD-87BC-B798838E1E98}" type="pres">
      <dgm:prSet presAssocID="{00989676-270A-4B37-81EE-F5B3919105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CF793-1C29-4416-8CD1-B2BF71DC5946}" type="pres">
      <dgm:prSet presAssocID="{8300CE5C-35C8-4E2F-AD96-C7F86295FACA}" presName="Name8" presStyleCnt="0"/>
      <dgm:spPr/>
    </dgm:pt>
    <dgm:pt modelId="{E4179409-F8C2-4F94-81E7-2C88894C2BD8}" type="pres">
      <dgm:prSet presAssocID="{8300CE5C-35C8-4E2F-AD96-C7F86295FACA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B85F-25C5-4D10-B58B-DF975469019D}" type="pres">
      <dgm:prSet presAssocID="{8300CE5C-35C8-4E2F-AD96-C7F86295FAC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75686-CFDC-4D55-BC0B-85D6A315B2CD}" type="pres">
      <dgm:prSet presAssocID="{D390F17C-9698-4A7A-B80D-ADF45870C951}" presName="Name8" presStyleCnt="0"/>
      <dgm:spPr/>
    </dgm:pt>
    <dgm:pt modelId="{0AD6D510-4734-4B8F-A134-30E598933F96}" type="pres">
      <dgm:prSet presAssocID="{D390F17C-9698-4A7A-B80D-ADF45870C951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E5497-4FFE-4C7A-993E-ED8E9206E834}" type="pres">
      <dgm:prSet presAssocID="{D390F17C-9698-4A7A-B80D-ADF45870C9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5BA0C-A8D9-4840-96D7-BF26FC744E9C}" type="presOf" srcId="{9A623B35-BA47-4FC8-BFD3-73100A641141}" destId="{CA93F777-B56C-4CC0-8ACA-D9B4B0332EAD}" srcOrd="0" destOrd="0" presId="urn:microsoft.com/office/officeart/2005/8/layout/pyramid1"/>
    <dgm:cxn modelId="{0196C885-1E3D-401D-934A-7AE807A1D4F9}" type="presOf" srcId="{9E5B9F8A-36B5-418D-BF71-C0891182F3B6}" destId="{4119BE4E-3835-46DF-B5DB-21A215B26631}" srcOrd="0" destOrd="0" presId="urn:microsoft.com/office/officeart/2005/8/layout/pyramid1"/>
    <dgm:cxn modelId="{53C7DAD1-819A-447F-B808-E3E7593840BA}" srcId="{9A623B35-BA47-4FC8-BFD3-73100A641141}" destId="{06EB2C17-D916-49D8-AC52-CF87BE7B960F}" srcOrd="0" destOrd="0" parTransId="{F1888413-92FB-424C-BDA0-504DB6EE329C}" sibTransId="{D202E3B4-BF38-40CF-A763-83E6D32A4697}"/>
    <dgm:cxn modelId="{BB2418F5-460B-4BD2-BCC8-0249C08525F4}" srcId="{9A623B35-BA47-4FC8-BFD3-73100A641141}" destId="{701376C3-0EC1-44A6-8692-1DF2697C3433}" srcOrd="2" destOrd="0" parTransId="{6638706C-9EBC-42CA-BA1D-E8C52852AA67}" sibTransId="{98093025-813B-4605-9E8C-2E5DD4D87C98}"/>
    <dgm:cxn modelId="{4D4426B5-6069-4F50-B6F2-04D9CB9685BB}" type="presOf" srcId="{C6D7E518-0EF8-47F4-A007-0D95DA316F39}" destId="{47E323C8-17B3-48FE-8FD9-32C03B1BE283}" srcOrd="0" destOrd="0" presId="urn:microsoft.com/office/officeart/2005/8/layout/pyramid1"/>
    <dgm:cxn modelId="{1C2FDAB2-2926-461E-B0C0-8175B3D983D4}" type="presOf" srcId="{8300CE5C-35C8-4E2F-AD96-C7F86295FACA}" destId="{E4179409-F8C2-4F94-81E7-2C88894C2BD8}" srcOrd="0" destOrd="0" presId="urn:microsoft.com/office/officeart/2005/8/layout/pyramid1"/>
    <dgm:cxn modelId="{D791F294-79A5-4F10-AD59-F2F22C7FB6A7}" type="presOf" srcId="{D390F17C-9698-4A7A-B80D-ADF45870C951}" destId="{F7BE5497-4FFE-4C7A-993E-ED8E9206E834}" srcOrd="1" destOrd="0" presId="urn:microsoft.com/office/officeart/2005/8/layout/pyramid1"/>
    <dgm:cxn modelId="{CB7E876B-A5BD-447A-A299-F5201DC26F80}" srcId="{9A623B35-BA47-4FC8-BFD3-73100A641141}" destId="{9E5B9F8A-36B5-418D-BF71-C0891182F3B6}" srcOrd="1" destOrd="0" parTransId="{2E0E4340-2C3B-4EDB-9E33-B209BD581660}" sibTransId="{BE7BF084-DF58-47AE-967B-C0F8443AFB91}"/>
    <dgm:cxn modelId="{1D858529-A950-430C-B083-DF54C8ABD9CE}" type="presOf" srcId="{06EB2C17-D916-49D8-AC52-CF87BE7B960F}" destId="{D0814B59-4144-4DD9-B857-AF5A4C708AA0}" srcOrd="0" destOrd="0" presId="urn:microsoft.com/office/officeart/2005/8/layout/pyramid1"/>
    <dgm:cxn modelId="{2132A2EC-632A-471A-9C04-D62E99C9907A}" type="presOf" srcId="{8300CE5C-35C8-4E2F-AD96-C7F86295FACA}" destId="{92DEB85F-25C5-4D10-B58B-DF975469019D}" srcOrd="1" destOrd="0" presId="urn:microsoft.com/office/officeart/2005/8/layout/pyramid1"/>
    <dgm:cxn modelId="{444CBF98-EDAC-4967-BAE0-DE11F8AE8633}" type="presOf" srcId="{06EB2C17-D916-49D8-AC52-CF87BE7B960F}" destId="{A2E7E815-3C5E-49C9-9D8A-59348C1B6F74}" srcOrd="1" destOrd="0" presId="urn:microsoft.com/office/officeart/2005/8/layout/pyramid1"/>
    <dgm:cxn modelId="{AA1FD946-1BA9-4F9F-ABD2-FB6E796AAE9D}" srcId="{9A623B35-BA47-4FC8-BFD3-73100A641141}" destId="{00989676-270A-4B37-81EE-F5B391910583}" srcOrd="4" destOrd="0" parTransId="{11784F16-C3B4-4061-8E1D-2F2BD82522C7}" sibTransId="{35565F93-603C-455E-B22C-78B712604472}"/>
    <dgm:cxn modelId="{3B953970-BD34-4E93-ADC9-E1174BCC2D0B}" type="presOf" srcId="{C6D7E518-0EF8-47F4-A007-0D95DA316F39}" destId="{6448E9D3-4EFD-43FF-9FA9-E5B5373016DD}" srcOrd="1" destOrd="0" presId="urn:microsoft.com/office/officeart/2005/8/layout/pyramid1"/>
    <dgm:cxn modelId="{13B1CD20-22C2-40A5-B054-2C42A701C27F}" srcId="{9A623B35-BA47-4FC8-BFD3-73100A641141}" destId="{C6D7E518-0EF8-47F4-A007-0D95DA316F39}" srcOrd="3" destOrd="0" parTransId="{8D45842E-3378-4FE6-9DF1-8E910CC651B3}" sibTransId="{B6CEB062-9DF2-4C75-AD2E-08BB85AEB493}"/>
    <dgm:cxn modelId="{E4879D70-2437-4219-8AD5-62B7C938CF93}" type="presOf" srcId="{9E5B9F8A-36B5-418D-BF71-C0891182F3B6}" destId="{9BF4F5EF-D4C1-44ED-B936-A33F5D94F80B}" srcOrd="1" destOrd="0" presId="urn:microsoft.com/office/officeart/2005/8/layout/pyramid1"/>
    <dgm:cxn modelId="{08235C88-0B80-4403-816A-BDEBD508CCB2}" srcId="{9A623B35-BA47-4FC8-BFD3-73100A641141}" destId="{8300CE5C-35C8-4E2F-AD96-C7F86295FACA}" srcOrd="5" destOrd="0" parTransId="{23DD94E3-4767-4E38-8A6E-6DFC0494F81A}" sibTransId="{87AF8D7B-A8DB-4758-A186-125F0ADCA047}"/>
    <dgm:cxn modelId="{E223B42A-B514-4A82-A9BD-EF8FFE22DFEC}" type="presOf" srcId="{D390F17C-9698-4A7A-B80D-ADF45870C951}" destId="{0AD6D510-4734-4B8F-A134-30E598933F96}" srcOrd="0" destOrd="0" presId="urn:microsoft.com/office/officeart/2005/8/layout/pyramid1"/>
    <dgm:cxn modelId="{0ABF103C-52A6-440E-A3DA-E3DA1C6BCB5C}" type="presOf" srcId="{701376C3-0EC1-44A6-8692-1DF2697C3433}" destId="{07431657-E160-450E-B578-1663B7319BCD}" srcOrd="0" destOrd="0" presId="urn:microsoft.com/office/officeart/2005/8/layout/pyramid1"/>
    <dgm:cxn modelId="{9A6AA02C-0C24-4511-9EF9-ACF228413674}" type="presOf" srcId="{00989676-270A-4B37-81EE-F5B391910583}" destId="{8C0B4430-83CC-42DD-87BC-B798838E1E98}" srcOrd="1" destOrd="0" presId="urn:microsoft.com/office/officeart/2005/8/layout/pyramid1"/>
    <dgm:cxn modelId="{D65B33A3-6CA6-4AA0-9A51-DAA3786DB762}" srcId="{9A623B35-BA47-4FC8-BFD3-73100A641141}" destId="{D390F17C-9698-4A7A-B80D-ADF45870C951}" srcOrd="6" destOrd="0" parTransId="{323FBFDC-CD73-4905-8F89-BCD8F98492C5}" sibTransId="{B2A432D1-B6DA-43F7-9CB4-9D9D422BACBD}"/>
    <dgm:cxn modelId="{6AD23821-BCE4-4196-A6F0-4C44BA030161}" type="presOf" srcId="{701376C3-0EC1-44A6-8692-1DF2697C3433}" destId="{4C171547-F083-4036-9C60-933FFFF6E1C8}" srcOrd="1" destOrd="0" presId="urn:microsoft.com/office/officeart/2005/8/layout/pyramid1"/>
    <dgm:cxn modelId="{57A389D1-E209-4215-A69F-7872D5003381}" type="presOf" srcId="{00989676-270A-4B37-81EE-F5B391910583}" destId="{711A09B0-6F04-4026-8FEC-F3B27618A173}" srcOrd="0" destOrd="0" presId="urn:microsoft.com/office/officeart/2005/8/layout/pyramid1"/>
    <dgm:cxn modelId="{F385AECE-ADC9-41A9-BFF1-4009C8B9EF77}" type="presParOf" srcId="{CA93F777-B56C-4CC0-8ACA-D9B4B0332EAD}" destId="{2D268CBE-8E63-420E-8D24-36C11DC50A0A}" srcOrd="0" destOrd="0" presId="urn:microsoft.com/office/officeart/2005/8/layout/pyramid1"/>
    <dgm:cxn modelId="{888140DE-008B-4DBB-868A-584AFCD6E792}" type="presParOf" srcId="{2D268CBE-8E63-420E-8D24-36C11DC50A0A}" destId="{D0814B59-4144-4DD9-B857-AF5A4C708AA0}" srcOrd="0" destOrd="0" presId="urn:microsoft.com/office/officeart/2005/8/layout/pyramid1"/>
    <dgm:cxn modelId="{072FEA4C-0B8C-447A-A3F0-AB085F68997D}" type="presParOf" srcId="{2D268CBE-8E63-420E-8D24-36C11DC50A0A}" destId="{A2E7E815-3C5E-49C9-9D8A-59348C1B6F74}" srcOrd="1" destOrd="0" presId="urn:microsoft.com/office/officeart/2005/8/layout/pyramid1"/>
    <dgm:cxn modelId="{980F6DA0-C324-44C8-80D4-2C1DB066BECA}" type="presParOf" srcId="{CA93F777-B56C-4CC0-8ACA-D9B4B0332EAD}" destId="{CFB6767A-1726-410A-9963-A3BE4C4DC978}" srcOrd="1" destOrd="0" presId="urn:microsoft.com/office/officeart/2005/8/layout/pyramid1"/>
    <dgm:cxn modelId="{01095FEC-683F-432F-8737-A030B4DE5188}" type="presParOf" srcId="{CFB6767A-1726-410A-9963-A3BE4C4DC978}" destId="{4119BE4E-3835-46DF-B5DB-21A215B26631}" srcOrd="0" destOrd="0" presId="urn:microsoft.com/office/officeart/2005/8/layout/pyramid1"/>
    <dgm:cxn modelId="{5DEBD797-C2B7-4AA9-BA6F-F0D463377A4E}" type="presParOf" srcId="{CFB6767A-1726-410A-9963-A3BE4C4DC978}" destId="{9BF4F5EF-D4C1-44ED-B936-A33F5D94F80B}" srcOrd="1" destOrd="0" presId="urn:microsoft.com/office/officeart/2005/8/layout/pyramid1"/>
    <dgm:cxn modelId="{2C8FDFA3-618F-42A3-B6BB-A2A90F336A7F}" type="presParOf" srcId="{CA93F777-B56C-4CC0-8ACA-D9B4B0332EAD}" destId="{40DCFA6E-C259-49E4-848D-8D0698A73A53}" srcOrd="2" destOrd="0" presId="urn:microsoft.com/office/officeart/2005/8/layout/pyramid1"/>
    <dgm:cxn modelId="{FAE4F116-3342-4022-B712-B746600F647B}" type="presParOf" srcId="{40DCFA6E-C259-49E4-848D-8D0698A73A53}" destId="{07431657-E160-450E-B578-1663B7319BCD}" srcOrd="0" destOrd="0" presId="urn:microsoft.com/office/officeart/2005/8/layout/pyramid1"/>
    <dgm:cxn modelId="{5BD5C61B-BC3B-40FE-9467-7B12EB329946}" type="presParOf" srcId="{40DCFA6E-C259-49E4-848D-8D0698A73A53}" destId="{4C171547-F083-4036-9C60-933FFFF6E1C8}" srcOrd="1" destOrd="0" presId="urn:microsoft.com/office/officeart/2005/8/layout/pyramid1"/>
    <dgm:cxn modelId="{6C305F01-544A-49E3-9532-C8115C9E9E89}" type="presParOf" srcId="{CA93F777-B56C-4CC0-8ACA-D9B4B0332EAD}" destId="{C86EC033-72F1-4E5D-A9BA-BC265546EADC}" srcOrd="3" destOrd="0" presId="urn:microsoft.com/office/officeart/2005/8/layout/pyramid1"/>
    <dgm:cxn modelId="{75A440E2-02D5-4013-940A-4E15B31C8BF6}" type="presParOf" srcId="{C86EC033-72F1-4E5D-A9BA-BC265546EADC}" destId="{47E323C8-17B3-48FE-8FD9-32C03B1BE283}" srcOrd="0" destOrd="0" presId="urn:microsoft.com/office/officeart/2005/8/layout/pyramid1"/>
    <dgm:cxn modelId="{B106479F-71C4-4F7A-9481-4B6D2CCB0863}" type="presParOf" srcId="{C86EC033-72F1-4E5D-A9BA-BC265546EADC}" destId="{6448E9D3-4EFD-43FF-9FA9-E5B5373016DD}" srcOrd="1" destOrd="0" presId="urn:microsoft.com/office/officeart/2005/8/layout/pyramid1"/>
    <dgm:cxn modelId="{D011861F-A013-4570-950D-016508416E82}" type="presParOf" srcId="{CA93F777-B56C-4CC0-8ACA-D9B4B0332EAD}" destId="{4C810232-D500-44A1-A69D-6E43452AA9A6}" srcOrd="4" destOrd="0" presId="urn:microsoft.com/office/officeart/2005/8/layout/pyramid1"/>
    <dgm:cxn modelId="{DF957D64-D028-4A1A-9469-4CD3210D6B82}" type="presParOf" srcId="{4C810232-D500-44A1-A69D-6E43452AA9A6}" destId="{711A09B0-6F04-4026-8FEC-F3B27618A173}" srcOrd="0" destOrd="0" presId="urn:microsoft.com/office/officeart/2005/8/layout/pyramid1"/>
    <dgm:cxn modelId="{0EE10F0A-E79C-4C88-BCB6-F03DC0F797DF}" type="presParOf" srcId="{4C810232-D500-44A1-A69D-6E43452AA9A6}" destId="{8C0B4430-83CC-42DD-87BC-B798838E1E98}" srcOrd="1" destOrd="0" presId="urn:microsoft.com/office/officeart/2005/8/layout/pyramid1"/>
    <dgm:cxn modelId="{543632D5-0C41-4BA1-9CA9-11B39FD6AA00}" type="presParOf" srcId="{CA93F777-B56C-4CC0-8ACA-D9B4B0332EAD}" destId="{0FECF793-1C29-4416-8CD1-B2BF71DC5946}" srcOrd="5" destOrd="0" presId="urn:microsoft.com/office/officeart/2005/8/layout/pyramid1"/>
    <dgm:cxn modelId="{DA6CDEC4-4707-436D-85AA-EA70222B6FBB}" type="presParOf" srcId="{0FECF793-1C29-4416-8CD1-B2BF71DC5946}" destId="{E4179409-F8C2-4F94-81E7-2C88894C2BD8}" srcOrd="0" destOrd="0" presId="urn:microsoft.com/office/officeart/2005/8/layout/pyramid1"/>
    <dgm:cxn modelId="{ED0895B4-FB2A-4299-9F11-FDA93613F34D}" type="presParOf" srcId="{0FECF793-1C29-4416-8CD1-B2BF71DC5946}" destId="{92DEB85F-25C5-4D10-B58B-DF975469019D}" srcOrd="1" destOrd="0" presId="urn:microsoft.com/office/officeart/2005/8/layout/pyramid1"/>
    <dgm:cxn modelId="{A4EE2D54-CBDB-49A0-AE9F-6DDACFE01CDA}" type="presParOf" srcId="{CA93F777-B56C-4CC0-8ACA-D9B4B0332EAD}" destId="{BF375686-CFDC-4D55-BC0B-85D6A315B2CD}" srcOrd="6" destOrd="0" presId="urn:microsoft.com/office/officeart/2005/8/layout/pyramid1"/>
    <dgm:cxn modelId="{5F1CC469-9A92-4B56-A126-C3EBCC59283B}" type="presParOf" srcId="{BF375686-CFDC-4D55-BC0B-85D6A315B2CD}" destId="{0AD6D510-4734-4B8F-A134-30E598933F96}" srcOrd="0" destOrd="0" presId="urn:microsoft.com/office/officeart/2005/8/layout/pyramid1"/>
    <dgm:cxn modelId="{854CD3F7-1EBD-4670-AF63-E69587E4CBE6}" type="presParOf" srcId="{BF375686-CFDC-4D55-BC0B-85D6A315B2CD}" destId="{F7BE5497-4FFE-4C7A-993E-ED8E9206E83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5D4D4-205D-48A1-BC4A-75FBBD9C33B1}">
      <dsp:nvSpPr>
        <dsp:cNvPr id="0" name=""/>
        <dsp:cNvSpPr/>
      </dsp:nvSpPr>
      <dsp:spPr>
        <a:xfrm rot="5400000">
          <a:off x="-73634" y="183567"/>
          <a:ext cx="998894" cy="69922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6201" y="383346"/>
        <a:ext cx="699225" cy="299669"/>
      </dsp:txXfrm>
    </dsp:sp>
    <dsp:sp modelId="{63ACFCFA-D680-4139-AA8D-D5BFC7872B78}">
      <dsp:nvSpPr>
        <dsp:cNvPr id="0" name=""/>
        <dsp:cNvSpPr/>
      </dsp:nvSpPr>
      <dsp:spPr>
        <a:xfrm rot="5400000">
          <a:off x="2844325" y="-1777548"/>
          <a:ext cx="649281" cy="435677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571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Demonstrations</a:t>
          </a:r>
          <a:endParaRPr lang="en-US" sz="3700" kern="1200" dirty="0"/>
        </a:p>
      </dsp:txBody>
      <dsp:txXfrm rot="-5400000">
        <a:off x="990580" y="107892"/>
        <a:ext cx="4325078" cy="585891"/>
      </dsp:txXfrm>
    </dsp:sp>
    <dsp:sp modelId="{8C64299A-DCBB-4844-A7B6-43FAC8C5B754}">
      <dsp:nvSpPr>
        <dsp:cNvPr id="0" name=""/>
        <dsp:cNvSpPr/>
      </dsp:nvSpPr>
      <dsp:spPr>
        <a:xfrm rot="5400000">
          <a:off x="-73634" y="1064235"/>
          <a:ext cx="998894" cy="69922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6201" y="1264014"/>
        <a:ext cx="699225" cy="299669"/>
      </dsp:txXfrm>
    </dsp:sp>
    <dsp:sp modelId="{3861B361-64DD-4068-85C1-072A09D487C7}">
      <dsp:nvSpPr>
        <dsp:cNvPr id="0" name=""/>
        <dsp:cNvSpPr/>
      </dsp:nvSpPr>
      <dsp:spPr>
        <a:xfrm rot="5400000">
          <a:off x="2844325" y="-939350"/>
          <a:ext cx="649281" cy="435677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571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Tournaments</a:t>
          </a:r>
          <a:endParaRPr lang="en-US" sz="3700" kern="1200" dirty="0"/>
        </a:p>
      </dsp:txBody>
      <dsp:txXfrm rot="-5400000">
        <a:off x="990580" y="946090"/>
        <a:ext cx="4325078" cy="585891"/>
      </dsp:txXfrm>
    </dsp:sp>
    <dsp:sp modelId="{11F8DD57-83F6-4D73-A355-1AB6E9306DCD}">
      <dsp:nvSpPr>
        <dsp:cNvPr id="0" name=""/>
        <dsp:cNvSpPr/>
      </dsp:nvSpPr>
      <dsp:spPr>
        <a:xfrm rot="5400000">
          <a:off x="-73634" y="1944903"/>
          <a:ext cx="998894" cy="69922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6201" y="2144682"/>
        <a:ext cx="699225" cy="299669"/>
      </dsp:txXfrm>
    </dsp:sp>
    <dsp:sp modelId="{13E9FEE0-3CCB-47D9-BB72-3A35B4861149}">
      <dsp:nvSpPr>
        <dsp:cNvPr id="0" name=""/>
        <dsp:cNvSpPr/>
      </dsp:nvSpPr>
      <dsp:spPr>
        <a:xfrm rot="5400000">
          <a:off x="2844325" y="-58682"/>
          <a:ext cx="649281" cy="435677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571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Sales</a:t>
          </a:r>
          <a:endParaRPr lang="en-US" sz="3800" kern="1200" dirty="0"/>
        </a:p>
      </dsp:txBody>
      <dsp:txXfrm rot="-5400000">
        <a:off x="990580" y="1826758"/>
        <a:ext cx="4325078" cy="585891"/>
      </dsp:txXfrm>
    </dsp:sp>
    <dsp:sp modelId="{58094FF7-61E6-47A4-8DE6-00488713BBC7}">
      <dsp:nvSpPr>
        <dsp:cNvPr id="0" name=""/>
        <dsp:cNvSpPr/>
      </dsp:nvSpPr>
      <dsp:spPr>
        <a:xfrm rot="5400000">
          <a:off x="-73634" y="2825571"/>
          <a:ext cx="998894" cy="69922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6201" y="3025350"/>
        <a:ext cx="699225" cy="299669"/>
      </dsp:txXfrm>
    </dsp:sp>
    <dsp:sp modelId="{AE913117-98FA-4755-83BF-248CA7ED43D6}">
      <dsp:nvSpPr>
        <dsp:cNvPr id="0" name=""/>
        <dsp:cNvSpPr/>
      </dsp:nvSpPr>
      <dsp:spPr>
        <a:xfrm rot="5400000">
          <a:off x="2844325" y="821985"/>
          <a:ext cx="649281" cy="435677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571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Auctions</a:t>
          </a:r>
          <a:endParaRPr lang="en-US" sz="3800" kern="1200" dirty="0"/>
        </a:p>
      </dsp:txBody>
      <dsp:txXfrm rot="-5400000">
        <a:off x="990580" y="2707426"/>
        <a:ext cx="4325078" cy="585891"/>
      </dsp:txXfrm>
    </dsp:sp>
    <dsp:sp modelId="{BF0AD6D6-B494-4A94-B597-85083C8F195A}">
      <dsp:nvSpPr>
        <dsp:cNvPr id="0" name=""/>
        <dsp:cNvSpPr/>
      </dsp:nvSpPr>
      <dsp:spPr>
        <a:xfrm rot="5400000">
          <a:off x="-73634" y="3676902"/>
          <a:ext cx="998894" cy="69922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6201" y="3876681"/>
        <a:ext cx="699225" cy="299669"/>
      </dsp:txXfrm>
    </dsp:sp>
    <dsp:sp modelId="{DED97CFF-8A5A-4FBC-A929-63537F4D48AF}">
      <dsp:nvSpPr>
        <dsp:cNvPr id="0" name=""/>
        <dsp:cNvSpPr/>
      </dsp:nvSpPr>
      <dsp:spPr>
        <a:xfrm rot="5400000">
          <a:off x="2844325" y="1702653"/>
          <a:ext cx="649281" cy="435677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571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0" lvl="1" indent="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Entertainment</a:t>
          </a:r>
          <a:endParaRPr lang="en-US" sz="3700" kern="1200" dirty="0"/>
        </a:p>
      </dsp:txBody>
      <dsp:txXfrm rot="-5400000">
        <a:off x="990580" y="3588094"/>
        <a:ext cx="4325078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9437-8848-4A3B-BE7A-5334A9C01AF3}">
      <dsp:nvSpPr>
        <dsp:cNvPr id="0" name=""/>
        <dsp:cNvSpPr/>
      </dsp:nvSpPr>
      <dsp:spPr>
        <a:xfrm>
          <a:off x="-216401" y="0"/>
          <a:ext cx="6769594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/>
          </a:r>
          <a:br>
            <a:rPr lang="en-US" sz="2800" kern="1200" dirty="0" smtClean="0"/>
          </a:br>
          <a:r>
            <a:rPr lang="en-US" sz="2800" kern="1200" dirty="0" smtClean="0"/>
            <a:t>Meet Professional Race Car Drivers	</a:t>
          </a:r>
          <a:endParaRPr lang="en-US" sz="2800" kern="1200" dirty="0"/>
        </a:p>
      </dsp:txBody>
      <dsp:txXfrm>
        <a:off x="-192540" y="23861"/>
        <a:ext cx="5731888" cy="766951"/>
      </dsp:txXfrm>
    </dsp:sp>
    <dsp:sp modelId="{BC808C74-6FA0-4188-897F-ABC27C96A92D}">
      <dsp:nvSpPr>
        <dsp:cNvPr id="0" name=""/>
        <dsp:cNvSpPr/>
      </dsp:nvSpPr>
      <dsp:spPr>
        <a:xfrm>
          <a:off x="256800" y="927822"/>
          <a:ext cx="6769594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Rides for Children</a:t>
          </a:r>
          <a:endParaRPr lang="en-US" sz="2800" kern="1200" dirty="0"/>
        </a:p>
      </dsp:txBody>
      <dsp:txXfrm>
        <a:off x="280661" y="951683"/>
        <a:ext cx="5650646" cy="766951"/>
      </dsp:txXfrm>
    </dsp:sp>
    <dsp:sp modelId="{7514E62E-757D-47E2-BEB9-96904D1932A0}">
      <dsp:nvSpPr>
        <dsp:cNvPr id="0" name=""/>
        <dsp:cNvSpPr/>
      </dsp:nvSpPr>
      <dsp:spPr>
        <a:xfrm>
          <a:off x="730002" y="1855644"/>
          <a:ext cx="6769594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Race Car Workshops</a:t>
          </a:r>
          <a:endParaRPr lang="en-US" sz="2800" kern="1200" dirty="0"/>
        </a:p>
      </dsp:txBody>
      <dsp:txXfrm>
        <a:off x="753863" y="1879505"/>
        <a:ext cx="5650646" cy="766951"/>
      </dsp:txXfrm>
    </dsp:sp>
    <dsp:sp modelId="{D2C12FA1-EF3C-4287-99D2-B54F74EF90E3}">
      <dsp:nvSpPr>
        <dsp:cNvPr id="0" name=""/>
        <dsp:cNvSpPr/>
      </dsp:nvSpPr>
      <dsp:spPr>
        <a:xfrm>
          <a:off x="1203204" y="2783467"/>
          <a:ext cx="6769594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Contests</a:t>
          </a:r>
          <a:endParaRPr lang="en-US" sz="2800" kern="1200" dirty="0"/>
        </a:p>
      </dsp:txBody>
      <dsp:txXfrm>
        <a:off x="1227065" y="2807328"/>
        <a:ext cx="5650646" cy="766951"/>
      </dsp:txXfrm>
    </dsp:sp>
    <dsp:sp modelId="{04C898B4-AF4C-4B00-ABE9-391BF2A145F4}">
      <dsp:nvSpPr>
        <dsp:cNvPr id="0" name=""/>
        <dsp:cNvSpPr/>
      </dsp:nvSpPr>
      <dsp:spPr>
        <a:xfrm>
          <a:off x="1676406" y="3711289"/>
          <a:ext cx="6769594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Raffles</a:t>
          </a:r>
          <a:endParaRPr lang="en-US" sz="2800" kern="1200" dirty="0"/>
        </a:p>
      </dsp:txBody>
      <dsp:txXfrm>
        <a:off x="1700267" y="3735150"/>
        <a:ext cx="5650646" cy="766951"/>
      </dsp:txXfrm>
    </dsp:sp>
    <dsp:sp modelId="{20033C1E-F6D3-4339-80DE-E44EA280DAE1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77A91A4A-DE43-4023-B74D-A492DD9AB86C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1B8A588F-0D02-4CE8-A6A5-49F3439F45BC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4D0ED952-1927-4B91-AA16-D73D96EFE2B6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F69F-FE76-4273-A421-0A99270918E8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DDB10-1DC7-424E-9BC7-AD7A26D6E254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Race Cars</a:t>
          </a:r>
          <a:endParaRPr lang="en-US" sz="3200" kern="1200" dirty="0"/>
        </a:p>
      </dsp:txBody>
      <dsp:txXfrm>
        <a:off x="447506" y="98507"/>
        <a:ext cx="5688668" cy="665948"/>
      </dsp:txXfrm>
    </dsp:sp>
    <dsp:sp modelId="{A8221CC5-E677-403B-B735-D8D19BF2FC5F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7E863-3515-496D-94AA-A41C7A927092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Race Car Simulators</a:t>
          </a:r>
          <a:endParaRPr lang="en-US" sz="3200" kern="1200" dirty="0"/>
        </a:p>
      </dsp:txBody>
      <dsp:txXfrm>
        <a:off x="447506" y="1232507"/>
        <a:ext cx="5688668" cy="665948"/>
      </dsp:txXfrm>
    </dsp:sp>
    <dsp:sp modelId="{FEEFA788-A8AD-4803-ABAA-3C2E55A88EAA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88439-EF9E-449C-A8D0-7F6A7CF95205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Transporters</a:t>
          </a:r>
          <a:endParaRPr lang="en-US" sz="3200" kern="1200" dirty="0"/>
        </a:p>
      </dsp:txBody>
      <dsp:txXfrm>
        <a:off x="447506" y="2366507"/>
        <a:ext cx="5688668" cy="665948"/>
      </dsp:txXfrm>
    </dsp:sp>
    <dsp:sp modelId="{CD431656-12CE-4A3F-AC25-93F08A9F48E1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AAAF1-FCAE-458D-9C5C-C6DEF39ECC16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Roll Cages</a:t>
          </a:r>
          <a:endParaRPr lang="en-US" sz="3200" kern="1200" dirty="0"/>
        </a:p>
      </dsp:txBody>
      <dsp:txXfrm>
        <a:off x="447506" y="3500507"/>
        <a:ext cx="568866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4B59-4144-4DD9-B857-AF5A4C708AA0}">
      <dsp:nvSpPr>
        <dsp:cNvPr id="0" name=""/>
        <dsp:cNvSpPr/>
      </dsp:nvSpPr>
      <dsp:spPr>
        <a:xfrm>
          <a:off x="3526971" y="0"/>
          <a:ext cx="1175657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526971" y="0"/>
        <a:ext cx="1175657" cy="646566"/>
      </dsp:txXfrm>
    </dsp:sp>
    <dsp:sp modelId="{4119BE4E-3835-46DF-B5DB-21A215B26631}">
      <dsp:nvSpPr>
        <dsp:cNvPr id="0" name=""/>
        <dsp:cNvSpPr/>
      </dsp:nvSpPr>
      <dsp:spPr>
        <a:xfrm>
          <a:off x="2939142" y="646566"/>
          <a:ext cx="2351314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/>
          </a:r>
          <a:b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</a:b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Engines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350622" y="646566"/>
        <a:ext cx="1528354" cy="646566"/>
      </dsp:txXfrm>
    </dsp:sp>
    <dsp:sp modelId="{07431657-E160-450E-B578-1663B7319BCD}">
      <dsp:nvSpPr>
        <dsp:cNvPr id="0" name=""/>
        <dsp:cNvSpPr/>
      </dsp:nvSpPr>
      <dsp:spPr>
        <a:xfrm>
          <a:off x="2351314" y="1293132"/>
          <a:ext cx="3526971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Tires</a:t>
          </a: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968534" y="1293132"/>
        <a:ext cx="2292531" cy="646566"/>
      </dsp:txXfrm>
    </dsp:sp>
    <dsp:sp modelId="{47E323C8-17B3-48FE-8FD9-32C03B1BE283}">
      <dsp:nvSpPr>
        <dsp:cNvPr id="0" name=""/>
        <dsp:cNvSpPr/>
      </dsp:nvSpPr>
      <dsp:spPr>
        <a:xfrm>
          <a:off x="1763485" y="1939698"/>
          <a:ext cx="4702628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Gear Boxes</a:t>
          </a: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586445" y="1939698"/>
        <a:ext cx="3056708" cy="646566"/>
      </dsp:txXfrm>
    </dsp:sp>
    <dsp:sp modelId="{711A09B0-6F04-4026-8FEC-F3B27618A173}">
      <dsp:nvSpPr>
        <dsp:cNvPr id="0" name=""/>
        <dsp:cNvSpPr/>
      </dsp:nvSpPr>
      <dsp:spPr>
        <a:xfrm>
          <a:off x="1175657" y="2586264"/>
          <a:ext cx="5878285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Rack and Pinion Mounts</a:t>
          </a: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204357" y="2586264"/>
        <a:ext cx="3820885" cy="646566"/>
      </dsp:txXfrm>
    </dsp:sp>
    <dsp:sp modelId="{E4179409-F8C2-4F94-81E7-2C88894C2BD8}">
      <dsp:nvSpPr>
        <dsp:cNvPr id="0" name=""/>
        <dsp:cNvSpPr/>
      </dsp:nvSpPr>
      <dsp:spPr>
        <a:xfrm>
          <a:off x="587828" y="3232830"/>
          <a:ext cx="7053942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Shock Mounts</a:t>
          </a: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822268" y="3232830"/>
        <a:ext cx="4585062" cy="646566"/>
      </dsp:txXfrm>
    </dsp:sp>
    <dsp:sp modelId="{0AD6D510-4734-4B8F-A134-30E598933F96}">
      <dsp:nvSpPr>
        <dsp:cNvPr id="0" name=""/>
        <dsp:cNvSpPr/>
      </dsp:nvSpPr>
      <dsp:spPr>
        <a:xfrm>
          <a:off x="0" y="3879396"/>
          <a:ext cx="8229599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Chassis Kits</a:t>
          </a:r>
          <a:endParaRPr lang="en-US" sz="2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440179" y="3879396"/>
        <a:ext cx="5349240" cy="64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4812-92F1-44C3-A010-8609C8EAD0D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2667-6AE7-43AE-B02E-64875A4A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62667-6AE7-43AE-B02E-64875A4A3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62667-6AE7-43AE-B02E-64875A4A3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1">
                <a:lumMod val="75000"/>
              </a:schemeClr>
            </a:gs>
            <a:gs pos="98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CF54-D03C-4CF4-A2F1-E39E3A3DE04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2FEB-0B3D-4469-9077-9FD52090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7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Race Cars Rally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724400"/>
            <a:ext cx="6400800" cy="1219200"/>
          </a:xfrm>
        </p:spPr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94" y="3429000"/>
            <a:ext cx="1360112" cy="1409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9089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282276"/>
              </p:ext>
            </p:extLst>
          </p:nvPr>
        </p:nvGraphicFramePr>
        <p:xfrm>
          <a:off x="1905000" y="15240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00963"/>
            <a:ext cx="1562268" cy="10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42197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82" y="4038601"/>
            <a:ext cx="2967436" cy="197346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9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66918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9754"/>
            <a:ext cx="2362200" cy="15801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098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Selling Booths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73485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7552" y="1314650"/>
            <a:ext cx="1947204" cy="1298136"/>
          </a:xfrm>
          <a:prstGeom prst="ellipse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64" y="1314650"/>
            <a:ext cx="1459096" cy="218757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331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46</Words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Annual Race Cars Rally</vt:lpstr>
      <vt:lpstr>Events</vt:lpstr>
      <vt:lpstr>Activities</vt:lpstr>
      <vt:lpstr>Exhibitors</vt:lpstr>
      <vt:lpstr>Selling Booths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Race Car Rally</dc:title>
  <dc:creator>GO! Series</dc:creator>
  <dcterms:created xsi:type="dcterms:W3CDTF">2010-02-24T10:58:38Z</dcterms:created>
  <dcterms:modified xsi:type="dcterms:W3CDTF">2015-11-03T00:43:36Z</dcterms:modified>
</cp:coreProperties>
</file>