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CDDC1-1C17-4AEB-9E36-0CA024EE4886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25579-5044-4B8B-8511-7379C905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25579-5044-4B8B-8511-7379C905A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2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7315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0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0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1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2CDD-A8AA-43A0-915A-3BD61E5DFA1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12479-4198-4653-9080-90AF3C743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524001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itchFamily="34" charset="0"/>
                <a:cs typeface="Lucida Sans Unicode" pitchFamily="34" charset="0"/>
              </a:rPr>
              <a:t>Customization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" y="1358356"/>
            <a:ext cx="1323352" cy="1371600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2" y="3159671"/>
            <a:ext cx="2666998" cy="1765845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113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9008" y="764373"/>
            <a:ext cx="6322992" cy="1293028"/>
          </a:xfrm>
        </p:spPr>
        <p:txBody>
          <a:bodyPr/>
          <a:lstStyle/>
          <a:p>
            <a:pPr algn="l"/>
            <a:r>
              <a:rPr lang="en-US" dirty="0" smtClean="0"/>
              <a:t>Upholstery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Fabric</a:t>
            </a:r>
          </a:p>
          <a:p>
            <a:r>
              <a:rPr lang="en-US" dirty="0" smtClean="0"/>
              <a:t>Vinyl </a:t>
            </a:r>
          </a:p>
          <a:p>
            <a:r>
              <a:rPr lang="en-US" dirty="0" smtClean="0"/>
              <a:t>Leatherette</a:t>
            </a:r>
          </a:p>
          <a:p>
            <a:r>
              <a:rPr lang="en-US" dirty="0" smtClean="0"/>
              <a:t>Leather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08" y="2190078"/>
            <a:ext cx="445552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057400"/>
            <a:ext cx="2461601" cy="367982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707260"/>
            <a:ext cx="60735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/>
              <a:t>Interior Custom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Touches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Twin colored</a:t>
            </a:r>
          </a:p>
          <a:p>
            <a:r>
              <a:rPr lang="en-US" dirty="0" smtClean="0"/>
              <a:t>Piping</a:t>
            </a:r>
          </a:p>
          <a:p>
            <a:r>
              <a:rPr lang="en-US" dirty="0" smtClean="0"/>
              <a:t>Single or doubled stitched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6000"/>
            <a:ext cx="3657600" cy="2432446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533400"/>
            <a:ext cx="6096000" cy="1293028"/>
          </a:xfrm>
        </p:spPr>
        <p:txBody>
          <a:bodyPr/>
          <a:lstStyle/>
          <a:p>
            <a:pPr algn="l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Handmade wood dash panels</a:t>
            </a:r>
          </a:p>
          <a:p>
            <a:r>
              <a:rPr lang="en-US" dirty="0" smtClean="0"/>
              <a:t>Audio and video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4560"/>
            <a:ext cx="4800600" cy="3201963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800948"/>
            <a:ext cx="6096000" cy="1293028"/>
          </a:xfrm>
        </p:spPr>
        <p:txBody>
          <a:bodyPr/>
          <a:lstStyle/>
          <a:p>
            <a:pPr algn="l"/>
            <a:r>
              <a:rPr lang="en-US" dirty="0" smtClean="0"/>
              <a:t>Audio and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speakers</a:t>
            </a:r>
          </a:p>
          <a:p>
            <a:r>
              <a:rPr lang="en-US" dirty="0" smtClean="0"/>
              <a:t>Hands free devices</a:t>
            </a:r>
          </a:p>
          <a:p>
            <a:r>
              <a:rPr lang="en-US" dirty="0" smtClean="0"/>
              <a:t>Stereo systems</a:t>
            </a:r>
          </a:p>
          <a:p>
            <a:r>
              <a:rPr lang="en-US" dirty="0" smtClean="0"/>
              <a:t>CD players</a:t>
            </a:r>
          </a:p>
          <a:p>
            <a:r>
              <a:rPr lang="en-US" dirty="0" smtClean="0"/>
              <a:t>DVD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5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816368"/>
            <a:ext cx="6096000" cy="1293028"/>
          </a:xfrm>
        </p:spPr>
        <p:txBody>
          <a:bodyPr/>
          <a:lstStyle/>
          <a:p>
            <a:pPr algn="l"/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Carpeting</a:t>
            </a:r>
          </a:p>
          <a:p>
            <a:r>
              <a:rPr lang="en-US" dirty="0" smtClean="0"/>
              <a:t>Handmade console for CDs</a:t>
            </a:r>
          </a:p>
          <a:p>
            <a:r>
              <a:rPr lang="en-US" dirty="0" smtClean="0"/>
              <a:t>Door inlays</a:t>
            </a:r>
          </a:p>
          <a:p>
            <a:r>
              <a:rPr lang="en-US" dirty="0" smtClean="0"/>
              <a:t>Window tinting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25936"/>
            <a:ext cx="3991890" cy="265086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2181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122485"/>
            <a:ext cx="6705599" cy="20693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764373"/>
            <a:ext cx="6096000" cy="1293028"/>
          </a:xfrm>
        </p:spPr>
        <p:txBody>
          <a:bodyPr/>
          <a:lstStyle/>
          <a:p>
            <a:pPr algn="l"/>
            <a:r>
              <a:rPr lang="en-US" dirty="0" smtClean="0"/>
              <a:t>Custom Body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Spoilers</a:t>
            </a:r>
          </a:p>
          <a:p>
            <a:r>
              <a:rPr lang="en-US" dirty="0" smtClean="0"/>
              <a:t>Custom paint</a:t>
            </a:r>
          </a:p>
          <a:p>
            <a:r>
              <a:rPr lang="en-US" dirty="0" smtClean="0"/>
              <a:t>Convertible tops</a:t>
            </a:r>
          </a:p>
          <a:p>
            <a:pPr lvl="1"/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Vinyl</a:t>
            </a:r>
          </a:p>
          <a:p>
            <a:r>
              <a:rPr lang="en-US" dirty="0" smtClean="0"/>
              <a:t>Chrome-accented undercarriage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177930"/>
            <a:ext cx="2948285" cy="2667000"/>
          </a:xfrm>
          <a:prstGeom prst="ellipse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764373"/>
            <a:ext cx="6096000" cy="1293028"/>
          </a:xfrm>
        </p:spPr>
        <p:txBody>
          <a:bodyPr/>
          <a:lstStyle/>
          <a:p>
            <a:pPr algn="l"/>
            <a:r>
              <a:rPr lang="en-US" dirty="0" smtClean="0"/>
              <a:t>Body Accessories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wheels</a:t>
            </a:r>
          </a:p>
          <a:p>
            <a:r>
              <a:rPr lang="en-US" dirty="0" smtClean="0"/>
              <a:t>Bike and ski racks</a:t>
            </a:r>
          </a:p>
          <a:p>
            <a:r>
              <a:rPr lang="en-US" dirty="0" smtClean="0"/>
              <a:t>Car covers</a:t>
            </a:r>
          </a:p>
          <a:p>
            <a:r>
              <a:rPr lang="en-US" dirty="0" smtClean="0"/>
              <a:t>Chrome accessories</a:t>
            </a:r>
          </a:p>
          <a:p>
            <a:r>
              <a:rPr lang="en-US" dirty="0" smtClean="0"/>
              <a:t>Pin striping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94743" y="6235315"/>
            <a:ext cx="183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kern="0" dirty="0">
                <a:solidFill>
                  <a:sysClr val="windowText" lastClr="000000"/>
                </a:solidFill>
                <a:latin typeface="Lucida Console" pitchFamily="49" charset="0"/>
              </a:rPr>
              <a:t>Contact Us</a:t>
            </a:r>
            <a:endParaRPr lang="en-US" kern="0" dirty="0">
              <a:solidFill>
                <a:sysClr val="windowText" lastClr="0000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167</TotalTime>
  <Words>81</Words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Lucida Console</vt:lpstr>
      <vt:lpstr>Lucida Sans Unicode</vt:lpstr>
      <vt:lpstr>Vapor Trail</vt:lpstr>
      <vt:lpstr>Penn Liberty Motors</vt:lpstr>
      <vt:lpstr>Upholstery Material</vt:lpstr>
      <vt:lpstr>Interior Custom  Touches</vt:lpstr>
      <vt:lpstr>Dashboard</vt:lpstr>
      <vt:lpstr>Audio and Video</vt:lpstr>
      <vt:lpstr>Miscellaneous</vt:lpstr>
      <vt:lpstr>Custom Body Work</vt:lpstr>
      <vt:lpstr>Body Accessories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2010-02-24T11:44:47Z</dcterms:created>
  <dcterms:modified xsi:type="dcterms:W3CDTF">2015-11-03T00:43:58Z</dcterms:modified>
</cp:coreProperties>
</file>