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7" autoAdjust="0"/>
    <p:restoredTop sz="94660"/>
  </p:normalViewPr>
  <p:slideViewPr>
    <p:cSldViewPr>
      <p:cViewPr varScale="1">
        <p:scale>
          <a:sx n="91" d="100"/>
          <a:sy n="91" d="100"/>
        </p:scale>
        <p:origin x="21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C1C4C-C631-49CC-BC37-C9E8C00A074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1EF78BD-FF03-4B7B-9003-17F077C7A737}">
      <dgm:prSet phldrT="[Text]"/>
      <dgm:spPr/>
      <dgm:t>
        <a:bodyPr/>
        <a:lstStyle/>
        <a:p>
          <a:r>
            <a:rPr lang="en-US" dirty="0" smtClean="0"/>
            <a:t>Tires</a:t>
          </a:r>
          <a:endParaRPr lang="en-US" dirty="0"/>
        </a:p>
      </dgm:t>
    </dgm:pt>
    <dgm:pt modelId="{6C369BDE-C8D6-4C70-92B5-5074853D65CD}" type="parTrans" cxnId="{A0D89B9F-F6E4-488D-BB55-86316E06880A}">
      <dgm:prSet/>
      <dgm:spPr/>
      <dgm:t>
        <a:bodyPr/>
        <a:lstStyle/>
        <a:p>
          <a:endParaRPr lang="en-US"/>
        </a:p>
      </dgm:t>
    </dgm:pt>
    <dgm:pt modelId="{B3356D23-C597-4542-86CE-290E4DD17E24}" type="sibTrans" cxnId="{A0D89B9F-F6E4-488D-BB55-86316E06880A}">
      <dgm:prSet/>
      <dgm:spPr/>
      <dgm:t>
        <a:bodyPr/>
        <a:lstStyle/>
        <a:p>
          <a:endParaRPr lang="en-US"/>
        </a:p>
      </dgm:t>
    </dgm:pt>
    <dgm:pt modelId="{12FCAC06-9F72-4B9A-AF1C-6E80E50A9FD2}">
      <dgm:prSet phldrT="[Text]"/>
      <dgm:spPr/>
      <dgm:t>
        <a:bodyPr/>
        <a:lstStyle/>
        <a:p>
          <a:r>
            <a:rPr lang="en-US" dirty="0" smtClean="0"/>
            <a:t>Body Work</a:t>
          </a:r>
          <a:endParaRPr lang="en-US" dirty="0"/>
        </a:p>
      </dgm:t>
    </dgm:pt>
    <dgm:pt modelId="{49D98856-89E6-4C04-A93C-FFD5FED3AD3C}" type="parTrans" cxnId="{C49E033A-0253-47A0-9DD9-F960B3CB670F}">
      <dgm:prSet/>
      <dgm:spPr/>
      <dgm:t>
        <a:bodyPr/>
        <a:lstStyle/>
        <a:p>
          <a:endParaRPr lang="en-US"/>
        </a:p>
      </dgm:t>
    </dgm:pt>
    <dgm:pt modelId="{E5AEB194-9E21-4642-B97B-1725D94B1642}" type="sibTrans" cxnId="{C49E033A-0253-47A0-9DD9-F960B3CB670F}">
      <dgm:prSet/>
      <dgm:spPr/>
      <dgm:t>
        <a:bodyPr/>
        <a:lstStyle/>
        <a:p>
          <a:endParaRPr lang="en-US"/>
        </a:p>
      </dgm:t>
    </dgm:pt>
    <dgm:pt modelId="{084AA3D8-BD4C-4443-B5A4-9A37BF621723}">
      <dgm:prSet/>
      <dgm:spPr/>
      <dgm:t>
        <a:bodyPr/>
        <a:lstStyle/>
        <a:p>
          <a:r>
            <a:rPr lang="en-US" dirty="0" smtClean="0"/>
            <a:t>Radiator</a:t>
          </a:r>
          <a:endParaRPr lang="en-US" dirty="0"/>
        </a:p>
      </dgm:t>
    </dgm:pt>
    <dgm:pt modelId="{5A22889B-A4A3-47BB-8BAB-BA22804EFE0A}" type="parTrans" cxnId="{B847DB25-0145-406F-AE62-723430711149}">
      <dgm:prSet/>
      <dgm:spPr/>
      <dgm:t>
        <a:bodyPr/>
        <a:lstStyle/>
        <a:p>
          <a:endParaRPr lang="en-US"/>
        </a:p>
      </dgm:t>
    </dgm:pt>
    <dgm:pt modelId="{9F52C1A2-2C95-4875-A8EB-BA9953C8D937}" type="sibTrans" cxnId="{B847DB25-0145-406F-AE62-723430711149}">
      <dgm:prSet/>
      <dgm:spPr/>
      <dgm:t>
        <a:bodyPr/>
        <a:lstStyle/>
        <a:p>
          <a:endParaRPr lang="en-US"/>
        </a:p>
      </dgm:t>
    </dgm:pt>
    <dgm:pt modelId="{100AEF8B-33BB-4060-8608-C6CFF457ED7F}">
      <dgm:prSet/>
      <dgm:spPr/>
      <dgm:t>
        <a:bodyPr/>
        <a:lstStyle/>
        <a:p>
          <a:r>
            <a:rPr lang="en-US" dirty="0" smtClean="0"/>
            <a:t>Ignition</a:t>
          </a:r>
          <a:endParaRPr lang="en-US" dirty="0"/>
        </a:p>
      </dgm:t>
    </dgm:pt>
    <dgm:pt modelId="{6787AAB0-D34F-46CD-9E79-44ABBE5A6224}" type="parTrans" cxnId="{E07F1CAA-7B7B-412F-93FA-9805B6430F5F}">
      <dgm:prSet/>
      <dgm:spPr/>
      <dgm:t>
        <a:bodyPr/>
        <a:lstStyle/>
        <a:p>
          <a:endParaRPr lang="en-US"/>
        </a:p>
      </dgm:t>
    </dgm:pt>
    <dgm:pt modelId="{E93BE3CD-6DDC-44E7-BB89-E30D6DF43A62}" type="sibTrans" cxnId="{E07F1CAA-7B7B-412F-93FA-9805B6430F5F}">
      <dgm:prSet/>
      <dgm:spPr/>
      <dgm:t>
        <a:bodyPr/>
        <a:lstStyle/>
        <a:p>
          <a:endParaRPr lang="en-US"/>
        </a:p>
      </dgm:t>
    </dgm:pt>
    <dgm:pt modelId="{2D72FB3A-D598-483F-A9D2-017355A32ADD}">
      <dgm:prSet/>
      <dgm:spPr/>
      <dgm:t>
        <a:bodyPr/>
        <a:lstStyle/>
        <a:p>
          <a:r>
            <a:rPr lang="en-US" dirty="0" smtClean="0"/>
            <a:t>Fuel Injection</a:t>
          </a:r>
          <a:endParaRPr lang="en-US" dirty="0"/>
        </a:p>
      </dgm:t>
    </dgm:pt>
    <dgm:pt modelId="{699F5BA7-4C1C-42B9-9106-C936EDF577DE}" type="parTrans" cxnId="{6AAF1156-366C-48B9-BD03-A67205FD31F1}">
      <dgm:prSet/>
      <dgm:spPr/>
      <dgm:t>
        <a:bodyPr/>
        <a:lstStyle/>
        <a:p>
          <a:endParaRPr lang="en-US"/>
        </a:p>
      </dgm:t>
    </dgm:pt>
    <dgm:pt modelId="{87BBA37C-25EA-4E67-9B94-B1A429F71E55}" type="sibTrans" cxnId="{6AAF1156-366C-48B9-BD03-A67205FD31F1}">
      <dgm:prSet/>
      <dgm:spPr/>
      <dgm:t>
        <a:bodyPr/>
        <a:lstStyle/>
        <a:p>
          <a:endParaRPr lang="en-US"/>
        </a:p>
      </dgm:t>
    </dgm:pt>
    <dgm:pt modelId="{7366BE51-FB83-42CF-AF14-EEEE2B5C0034}">
      <dgm:prSet/>
      <dgm:spPr/>
      <dgm:t>
        <a:bodyPr/>
        <a:lstStyle/>
        <a:p>
          <a:r>
            <a:rPr lang="en-US" dirty="0" smtClean="0"/>
            <a:t>Transmission</a:t>
          </a:r>
          <a:endParaRPr lang="en-US" dirty="0"/>
        </a:p>
      </dgm:t>
    </dgm:pt>
    <dgm:pt modelId="{BDE9DBAA-4936-48D1-9642-846634D91CEB}" type="parTrans" cxnId="{F31DEE3F-2655-4001-9BC2-4B155D66DD9D}">
      <dgm:prSet/>
      <dgm:spPr/>
      <dgm:t>
        <a:bodyPr/>
        <a:lstStyle/>
        <a:p>
          <a:endParaRPr lang="en-US"/>
        </a:p>
      </dgm:t>
    </dgm:pt>
    <dgm:pt modelId="{77274BED-09F0-4F91-AF1A-9BDDF5BEAD20}" type="sibTrans" cxnId="{F31DEE3F-2655-4001-9BC2-4B155D66DD9D}">
      <dgm:prSet/>
      <dgm:spPr/>
      <dgm:t>
        <a:bodyPr/>
        <a:lstStyle/>
        <a:p>
          <a:endParaRPr lang="en-US"/>
        </a:p>
      </dgm:t>
    </dgm:pt>
    <dgm:pt modelId="{8199C6F9-98B9-472E-AA14-75B2CEA0A093}" type="pres">
      <dgm:prSet presAssocID="{8D0C1C4C-C631-49CC-BC37-C9E8C00A07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0657A-489A-48DB-A4BF-CF352098D4E4}" type="pres">
      <dgm:prSet presAssocID="{01EF78BD-FF03-4B7B-9003-17F077C7A73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F6595-757B-44F0-A4F1-5ED85ECD874D}" type="pres">
      <dgm:prSet presAssocID="{B3356D23-C597-4542-86CE-290E4DD17E24}" presName="spacer" presStyleCnt="0"/>
      <dgm:spPr/>
    </dgm:pt>
    <dgm:pt modelId="{5E5C6205-496A-44FB-B404-39DF1DF98B7C}" type="pres">
      <dgm:prSet presAssocID="{12FCAC06-9F72-4B9A-AF1C-6E80E50A9FD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C3DA8-2567-4BBC-B857-A624516230FD}" type="pres">
      <dgm:prSet presAssocID="{E5AEB194-9E21-4642-B97B-1725D94B1642}" presName="spacer" presStyleCnt="0"/>
      <dgm:spPr/>
    </dgm:pt>
    <dgm:pt modelId="{D1DE42A8-F06E-4DEF-9378-9D69C0F44CF6}" type="pres">
      <dgm:prSet presAssocID="{084AA3D8-BD4C-4443-B5A4-9A37BF62172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0C55B-504A-4E9E-BAA9-7737486878A4}" type="pres">
      <dgm:prSet presAssocID="{9F52C1A2-2C95-4875-A8EB-BA9953C8D937}" presName="spacer" presStyleCnt="0"/>
      <dgm:spPr/>
    </dgm:pt>
    <dgm:pt modelId="{4E6BDA2B-A7E0-4F63-9E38-E77A0664EA08}" type="pres">
      <dgm:prSet presAssocID="{100AEF8B-33BB-4060-8608-C6CFF457ED7F}" presName="parentText" presStyleLbl="node1" presStyleIdx="3" presStyleCnt="6" custLinFactNeighborX="926" custLinFactNeighborY="-176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C0868-EEB3-4CD0-8F47-CE1FD7284F98}" type="pres">
      <dgm:prSet presAssocID="{E93BE3CD-6DDC-44E7-BB89-E30D6DF43A62}" presName="spacer" presStyleCnt="0"/>
      <dgm:spPr/>
    </dgm:pt>
    <dgm:pt modelId="{5ECFE4EF-E8B8-4862-B423-23009BEBEC45}" type="pres">
      <dgm:prSet presAssocID="{2D72FB3A-D598-483F-A9D2-017355A32AD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6F66B-DFAD-4633-819A-F4900D69DD27}" type="pres">
      <dgm:prSet presAssocID="{87BBA37C-25EA-4E67-9B94-B1A429F71E55}" presName="spacer" presStyleCnt="0"/>
      <dgm:spPr/>
    </dgm:pt>
    <dgm:pt modelId="{B4A5D4EB-C27B-4FBA-96EE-2DF15C3DCEC9}" type="pres">
      <dgm:prSet presAssocID="{7366BE51-FB83-42CF-AF14-EEEE2B5C003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AF7E07-6DF8-4C62-878A-849EFF1639EF}" type="presOf" srcId="{084AA3D8-BD4C-4443-B5A4-9A37BF621723}" destId="{D1DE42A8-F06E-4DEF-9378-9D69C0F44CF6}" srcOrd="0" destOrd="0" presId="urn:microsoft.com/office/officeart/2005/8/layout/vList2"/>
    <dgm:cxn modelId="{B847DB25-0145-406F-AE62-723430711149}" srcId="{8D0C1C4C-C631-49CC-BC37-C9E8C00A0746}" destId="{084AA3D8-BD4C-4443-B5A4-9A37BF621723}" srcOrd="2" destOrd="0" parTransId="{5A22889B-A4A3-47BB-8BAB-BA22804EFE0A}" sibTransId="{9F52C1A2-2C95-4875-A8EB-BA9953C8D937}"/>
    <dgm:cxn modelId="{E955AACE-1A34-4E02-A8F3-32A587C86021}" type="presOf" srcId="{8D0C1C4C-C631-49CC-BC37-C9E8C00A0746}" destId="{8199C6F9-98B9-472E-AA14-75B2CEA0A093}" srcOrd="0" destOrd="0" presId="urn:microsoft.com/office/officeart/2005/8/layout/vList2"/>
    <dgm:cxn modelId="{C49E033A-0253-47A0-9DD9-F960B3CB670F}" srcId="{8D0C1C4C-C631-49CC-BC37-C9E8C00A0746}" destId="{12FCAC06-9F72-4B9A-AF1C-6E80E50A9FD2}" srcOrd="1" destOrd="0" parTransId="{49D98856-89E6-4C04-A93C-FFD5FED3AD3C}" sibTransId="{E5AEB194-9E21-4642-B97B-1725D94B1642}"/>
    <dgm:cxn modelId="{7CADE965-22E6-4342-93BA-0B288CE82A65}" type="presOf" srcId="{7366BE51-FB83-42CF-AF14-EEEE2B5C0034}" destId="{B4A5D4EB-C27B-4FBA-96EE-2DF15C3DCEC9}" srcOrd="0" destOrd="0" presId="urn:microsoft.com/office/officeart/2005/8/layout/vList2"/>
    <dgm:cxn modelId="{1D380E67-5C5E-495C-BAFE-439AA0929FBC}" type="presOf" srcId="{100AEF8B-33BB-4060-8608-C6CFF457ED7F}" destId="{4E6BDA2B-A7E0-4F63-9E38-E77A0664EA08}" srcOrd="0" destOrd="0" presId="urn:microsoft.com/office/officeart/2005/8/layout/vList2"/>
    <dgm:cxn modelId="{3ABAE626-DFD4-4F40-AED9-CA4536487A1E}" type="presOf" srcId="{2D72FB3A-D598-483F-A9D2-017355A32ADD}" destId="{5ECFE4EF-E8B8-4862-B423-23009BEBEC45}" srcOrd="0" destOrd="0" presId="urn:microsoft.com/office/officeart/2005/8/layout/vList2"/>
    <dgm:cxn modelId="{6AAF1156-366C-48B9-BD03-A67205FD31F1}" srcId="{8D0C1C4C-C631-49CC-BC37-C9E8C00A0746}" destId="{2D72FB3A-D598-483F-A9D2-017355A32ADD}" srcOrd="4" destOrd="0" parTransId="{699F5BA7-4C1C-42B9-9106-C936EDF577DE}" sibTransId="{87BBA37C-25EA-4E67-9B94-B1A429F71E55}"/>
    <dgm:cxn modelId="{E07F1CAA-7B7B-412F-93FA-9805B6430F5F}" srcId="{8D0C1C4C-C631-49CC-BC37-C9E8C00A0746}" destId="{100AEF8B-33BB-4060-8608-C6CFF457ED7F}" srcOrd="3" destOrd="0" parTransId="{6787AAB0-D34F-46CD-9E79-44ABBE5A6224}" sibTransId="{E93BE3CD-6DDC-44E7-BB89-E30D6DF43A62}"/>
    <dgm:cxn modelId="{A0D89B9F-F6E4-488D-BB55-86316E06880A}" srcId="{8D0C1C4C-C631-49CC-BC37-C9E8C00A0746}" destId="{01EF78BD-FF03-4B7B-9003-17F077C7A737}" srcOrd="0" destOrd="0" parTransId="{6C369BDE-C8D6-4C70-92B5-5074853D65CD}" sibTransId="{B3356D23-C597-4542-86CE-290E4DD17E24}"/>
    <dgm:cxn modelId="{76A3AD48-11D7-4BA4-9469-5C0D742FC273}" type="presOf" srcId="{01EF78BD-FF03-4B7B-9003-17F077C7A737}" destId="{23A0657A-489A-48DB-A4BF-CF352098D4E4}" srcOrd="0" destOrd="0" presId="urn:microsoft.com/office/officeart/2005/8/layout/vList2"/>
    <dgm:cxn modelId="{D776D955-71F7-4880-9101-556884CE647F}" type="presOf" srcId="{12FCAC06-9F72-4B9A-AF1C-6E80E50A9FD2}" destId="{5E5C6205-496A-44FB-B404-39DF1DF98B7C}" srcOrd="0" destOrd="0" presId="urn:microsoft.com/office/officeart/2005/8/layout/vList2"/>
    <dgm:cxn modelId="{F31DEE3F-2655-4001-9BC2-4B155D66DD9D}" srcId="{8D0C1C4C-C631-49CC-BC37-C9E8C00A0746}" destId="{7366BE51-FB83-42CF-AF14-EEEE2B5C0034}" srcOrd="5" destOrd="0" parTransId="{BDE9DBAA-4936-48D1-9642-846634D91CEB}" sibTransId="{77274BED-09F0-4F91-AF1A-9BDDF5BEAD20}"/>
    <dgm:cxn modelId="{6175CAF6-EFA8-4E1B-8C37-2D65BCCAB1A5}" type="presParOf" srcId="{8199C6F9-98B9-472E-AA14-75B2CEA0A093}" destId="{23A0657A-489A-48DB-A4BF-CF352098D4E4}" srcOrd="0" destOrd="0" presId="urn:microsoft.com/office/officeart/2005/8/layout/vList2"/>
    <dgm:cxn modelId="{49D4A078-9AE1-4689-899C-15593B0395D5}" type="presParOf" srcId="{8199C6F9-98B9-472E-AA14-75B2CEA0A093}" destId="{04CF6595-757B-44F0-A4F1-5ED85ECD874D}" srcOrd="1" destOrd="0" presId="urn:microsoft.com/office/officeart/2005/8/layout/vList2"/>
    <dgm:cxn modelId="{A487B686-7710-4FCE-A880-DA8E6291E6D7}" type="presParOf" srcId="{8199C6F9-98B9-472E-AA14-75B2CEA0A093}" destId="{5E5C6205-496A-44FB-B404-39DF1DF98B7C}" srcOrd="2" destOrd="0" presId="urn:microsoft.com/office/officeart/2005/8/layout/vList2"/>
    <dgm:cxn modelId="{9D0E8BB6-89CF-4508-9306-4ADB41EB8D73}" type="presParOf" srcId="{8199C6F9-98B9-472E-AA14-75B2CEA0A093}" destId="{EB7C3DA8-2567-4BBC-B857-A624516230FD}" srcOrd="3" destOrd="0" presId="urn:microsoft.com/office/officeart/2005/8/layout/vList2"/>
    <dgm:cxn modelId="{5D751EE3-2E7C-40FC-92C7-65107CDF27F0}" type="presParOf" srcId="{8199C6F9-98B9-472E-AA14-75B2CEA0A093}" destId="{D1DE42A8-F06E-4DEF-9378-9D69C0F44CF6}" srcOrd="4" destOrd="0" presId="urn:microsoft.com/office/officeart/2005/8/layout/vList2"/>
    <dgm:cxn modelId="{5118B413-3F36-4D90-B589-CB4294E64C82}" type="presParOf" srcId="{8199C6F9-98B9-472E-AA14-75B2CEA0A093}" destId="{BB20C55B-504A-4E9E-BAA9-7737486878A4}" srcOrd="5" destOrd="0" presId="urn:microsoft.com/office/officeart/2005/8/layout/vList2"/>
    <dgm:cxn modelId="{73F11F35-B640-4258-A5CD-D6EFB7E6C346}" type="presParOf" srcId="{8199C6F9-98B9-472E-AA14-75B2CEA0A093}" destId="{4E6BDA2B-A7E0-4F63-9E38-E77A0664EA08}" srcOrd="6" destOrd="0" presId="urn:microsoft.com/office/officeart/2005/8/layout/vList2"/>
    <dgm:cxn modelId="{B954C94A-7B23-457E-AB30-09823FB8C258}" type="presParOf" srcId="{8199C6F9-98B9-472E-AA14-75B2CEA0A093}" destId="{BC5C0868-EEB3-4CD0-8F47-CE1FD7284F98}" srcOrd="7" destOrd="0" presId="urn:microsoft.com/office/officeart/2005/8/layout/vList2"/>
    <dgm:cxn modelId="{BB848E23-BF57-43BF-A866-605E93058BD3}" type="presParOf" srcId="{8199C6F9-98B9-472E-AA14-75B2CEA0A093}" destId="{5ECFE4EF-E8B8-4862-B423-23009BEBEC45}" srcOrd="8" destOrd="0" presId="urn:microsoft.com/office/officeart/2005/8/layout/vList2"/>
    <dgm:cxn modelId="{04201445-D6AB-46BF-AE95-8B8A3BCC90F1}" type="presParOf" srcId="{8199C6F9-98B9-472E-AA14-75B2CEA0A093}" destId="{4F46F66B-DFAD-4633-819A-F4900D69DD27}" srcOrd="9" destOrd="0" presId="urn:microsoft.com/office/officeart/2005/8/layout/vList2"/>
    <dgm:cxn modelId="{893DFDD9-33A3-44A5-A7EC-1B6F135C296E}" type="presParOf" srcId="{8199C6F9-98B9-472E-AA14-75B2CEA0A093}" destId="{B4A5D4EB-C27B-4FBA-96EE-2DF15C3DCEC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B0C620-2C4D-4FA2-98D2-3ACB16184EE5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73CA7A9-27DA-42C9-B107-ED20A123FAB6}">
      <dgm:prSet phldrT="[Text]"/>
      <dgm:spPr/>
      <dgm:t>
        <a:bodyPr/>
        <a:lstStyle/>
        <a:p>
          <a:pPr algn="l"/>
          <a:r>
            <a:rPr lang="en-US" dirty="0" smtClean="0"/>
            <a:t>Tires</a:t>
          </a:r>
          <a:endParaRPr lang="en-US" dirty="0"/>
        </a:p>
      </dgm:t>
    </dgm:pt>
    <dgm:pt modelId="{83DA165B-570D-4B50-A9B4-39CBAA92A40D}" type="parTrans" cxnId="{F9E49990-6B70-49EF-9141-8A8A31172D93}">
      <dgm:prSet/>
      <dgm:spPr/>
      <dgm:t>
        <a:bodyPr/>
        <a:lstStyle/>
        <a:p>
          <a:pPr algn="l"/>
          <a:endParaRPr lang="en-US"/>
        </a:p>
      </dgm:t>
    </dgm:pt>
    <dgm:pt modelId="{913D7E6E-21BF-46C5-9AD1-B0015DEBD13A}" type="sibTrans" cxnId="{F9E49990-6B70-49EF-9141-8A8A31172D93}">
      <dgm:prSet/>
      <dgm:spPr/>
      <dgm:t>
        <a:bodyPr/>
        <a:lstStyle/>
        <a:p>
          <a:pPr algn="l"/>
          <a:endParaRPr lang="en-US"/>
        </a:p>
      </dgm:t>
    </dgm:pt>
    <dgm:pt modelId="{2FB71468-E747-40E3-954F-B0EDE37560F7}">
      <dgm:prSet phldrT="[Text]"/>
      <dgm:spPr/>
      <dgm:t>
        <a:bodyPr/>
        <a:lstStyle/>
        <a:p>
          <a:pPr algn="l"/>
          <a:r>
            <a:rPr lang="en-US" dirty="0" smtClean="0"/>
            <a:t>Brakes</a:t>
          </a:r>
          <a:endParaRPr lang="en-US" dirty="0"/>
        </a:p>
      </dgm:t>
    </dgm:pt>
    <dgm:pt modelId="{AD769E5D-A826-4EF3-8744-44F3A9B846F8}" type="parTrans" cxnId="{6CE8D2A6-5A35-43F9-9F39-195ACB0C2082}">
      <dgm:prSet/>
      <dgm:spPr/>
      <dgm:t>
        <a:bodyPr/>
        <a:lstStyle/>
        <a:p>
          <a:pPr algn="l"/>
          <a:endParaRPr lang="en-US"/>
        </a:p>
      </dgm:t>
    </dgm:pt>
    <dgm:pt modelId="{F0299FC0-C5E5-47A2-802E-1E222A4387E4}" type="sibTrans" cxnId="{6CE8D2A6-5A35-43F9-9F39-195ACB0C2082}">
      <dgm:prSet/>
      <dgm:spPr/>
      <dgm:t>
        <a:bodyPr/>
        <a:lstStyle/>
        <a:p>
          <a:pPr algn="l"/>
          <a:endParaRPr lang="en-US"/>
        </a:p>
      </dgm:t>
    </dgm:pt>
    <dgm:pt modelId="{063CEB17-A6CF-4BC2-8234-68F4A73F3DE0}">
      <dgm:prSet/>
      <dgm:spPr/>
      <dgm:t>
        <a:bodyPr/>
        <a:lstStyle/>
        <a:p>
          <a:pPr algn="l"/>
          <a:r>
            <a:rPr lang="en-US" dirty="0" smtClean="0"/>
            <a:t>Oil Change</a:t>
          </a:r>
          <a:endParaRPr lang="en-US" dirty="0"/>
        </a:p>
      </dgm:t>
    </dgm:pt>
    <dgm:pt modelId="{0FB11A60-5A15-4EA2-A461-2539647C57F6}" type="parTrans" cxnId="{4A787F77-D8C3-4242-94AE-9A86A83D3D0D}">
      <dgm:prSet/>
      <dgm:spPr/>
      <dgm:t>
        <a:bodyPr/>
        <a:lstStyle/>
        <a:p>
          <a:pPr algn="l"/>
          <a:endParaRPr lang="en-US"/>
        </a:p>
      </dgm:t>
    </dgm:pt>
    <dgm:pt modelId="{8F16F6E1-3B98-4646-8BF4-867407A3E1DF}" type="sibTrans" cxnId="{4A787F77-D8C3-4242-94AE-9A86A83D3D0D}">
      <dgm:prSet/>
      <dgm:spPr/>
      <dgm:t>
        <a:bodyPr/>
        <a:lstStyle/>
        <a:p>
          <a:pPr algn="l"/>
          <a:endParaRPr lang="en-US"/>
        </a:p>
      </dgm:t>
    </dgm:pt>
    <dgm:pt modelId="{75016467-200C-430A-B1AF-C9189852DC39}">
      <dgm:prSet/>
      <dgm:spPr/>
      <dgm:t>
        <a:bodyPr/>
        <a:lstStyle/>
        <a:p>
          <a:pPr algn="l"/>
          <a:r>
            <a:rPr lang="en-US" dirty="0" smtClean="0"/>
            <a:t>Fuel System</a:t>
          </a:r>
          <a:endParaRPr lang="en-US" dirty="0"/>
        </a:p>
      </dgm:t>
    </dgm:pt>
    <dgm:pt modelId="{A2BBAE19-B5EA-41EF-A3CE-1DF3AC7777BB}" type="parTrans" cxnId="{8CC0D3FE-8F6A-4DA2-BE1D-696543A619FC}">
      <dgm:prSet/>
      <dgm:spPr/>
      <dgm:t>
        <a:bodyPr/>
        <a:lstStyle/>
        <a:p>
          <a:pPr algn="l"/>
          <a:endParaRPr lang="en-US"/>
        </a:p>
      </dgm:t>
    </dgm:pt>
    <dgm:pt modelId="{254C184D-08CB-485E-B32B-D81FAE0E8ADA}" type="sibTrans" cxnId="{8CC0D3FE-8F6A-4DA2-BE1D-696543A619FC}">
      <dgm:prSet/>
      <dgm:spPr/>
      <dgm:t>
        <a:bodyPr/>
        <a:lstStyle/>
        <a:p>
          <a:pPr algn="l"/>
          <a:endParaRPr lang="en-US"/>
        </a:p>
      </dgm:t>
    </dgm:pt>
    <dgm:pt modelId="{7E1868AC-8FC5-4884-8E79-2CF2CCD717C1}">
      <dgm:prSet/>
      <dgm:spPr/>
      <dgm:t>
        <a:bodyPr/>
        <a:lstStyle/>
        <a:p>
          <a:pPr algn="l"/>
          <a:r>
            <a:rPr lang="en-US" dirty="0" smtClean="0"/>
            <a:t>Inspections</a:t>
          </a:r>
          <a:endParaRPr lang="en-US" dirty="0"/>
        </a:p>
      </dgm:t>
    </dgm:pt>
    <dgm:pt modelId="{FA8AD190-3601-4F01-8224-5CA0757CDC61}" type="parTrans" cxnId="{C2B7DFDD-9B2E-474B-8FC6-05F3DA9E6B80}">
      <dgm:prSet/>
      <dgm:spPr/>
      <dgm:t>
        <a:bodyPr/>
        <a:lstStyle/>
        <a:p>
          <a:pPr algn="l"/>
          <a:endParaRPr lang="en-US"/>
        </a:p>
      </dgm:t>
    </dgm:pt>
    <dgm:pt modelId="{FBD04A4D-FFDF-4207-83A4-BD3416B3614D}" type="sibTrans" cxnId="{C2B7DFDD-9B2E-474B-8FC6-05F3DA9E6B80}">
      <dgm:prSet/>
      <dgm:spPr/>
      <dgm:t>
        <a:bodyPr/>
        <a:lstStyle/>
        <a:p>
          <a:pPr algn="l"/>
          <a:endParaRPr lang="en-US"/>
        </a:p>
      </dgm:t>
    </dgm:pt>
    <dgm:pt modelId="{E6FED517-81A5-4760-88D8-D28B2D704503}">
      <dgm:prSet/>
      <dgm:spPr/>
      <dgm:t>
        <a:bodyPr/>
        <a:lstStyle/>
        <a:p>
          <a:pPr algn="l"/>
          <a:r>
            <a:rPr lang="en-US" dirty="0" smtClean="0"/>
            <a:t>Emission</a:t>
          </a:r>
          <a:endParaRPr lang="en-US" dirty="0"/>
        </a:p>
      </dgm:t>
    </dgm:pt>
    <dgm:pt modelId="{6B4BF031-38D8-4D26-88EE-47AD855D1F5C}" type="parTrans" cxnId="{8BA87D11-9D07-4550-8F40-4D13BC9708A7}">
      <dgm:prSet/>
      <dgm:spPr/>
      <dgm:t>
        <a:bodyPr/>
        <a:lstStyle/>
        <a:p>
          <a:pPr algn="l"/>
          <a:endParaRPr lang="en-US"/>
        </a:p>
      </dgm:t>
    </dgm:pt>
    <dgm:pt modelId="{A2C47FDC-8FF0-4BCD-B9DC-10D2BDD95A2E}" type="sibTrans" cxnId="{8BA87D11-9D07-4550-8F40-4D13BC9708A7}">
      <dgm:prSet/>
      <dgm:spPr/>
      <dgm:t>
        <a:bodyPr/>
        <a:lstStyle/>
        <a:p>
          <a:pPr algn="l"/>
          <a:endParaRPr lang="en-US"/>
        </a:p>
      </dgm:t>
    </dgm:pt>
    <dgm:pt modelId="{9A419320-66D4-4F40-B2B9-AB4B48859E3D}" type="pres">
      <dgm:prSet presAssocID="{C5B0C620-2C4D-4FA2-98D2-3ACB16184EE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FED0520-27AE-4B74-A6D6-01304890163C}" type="pres">
      <dgm:prSet presAssocID="{473CA7A9-27DA-42C9-B107-ED20A123FAB6}" presName="linNode" presStyleCnt="0"/>
      <dgm:spPr/>
    </dgm:pt>
    <dgm:pt modelId="{991AF2C9-DE83-42C1-8AA5-8E711BCC18E9}" type="pres">
      <dgm:prSet presAssocID="{473CA7A9-27DA-42C9-B107-ED20A123FAB6}" presName="parent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52580-9A74-43BC-8508-C61C32734921}" type="pres">
      <dgm:prSet presAssocID="{473CA7A9-27DA-42C9-B107-ED20A123FAB6}" presName="childShp" presStyleLbl="bgAccFollowNode1" presStyleIdx="0" presStyleCnt="6" custLinFactNeighborX="-463" custLinFactNeighborY="-3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7D8AB-3689-49D2-BF61-E5E57E23455D}" type="pres">
      <dgm:prSet presAssocID="{913D7E6E-21BF-46C5-9AD1-B0015DEBD13A}" presName="spacing" presStyleCnt="0"/>
      <dgm:spPr/>
    </dgm:pt>
    <dgm:pt modelId="{6C8B0207-32A3-4358-9B34-E55960066DFB}" type="pres">
      <dgm:prSet presAssocID="{2FB71468-E747-40E3-954F-B0EDE37560F7}" presName="linNode" presStyleCnt="0"/>
      <dgm:spPr/>
    </dgm:pt>
    <dgm:pt modelId="{DDA82158-42DF-4B48-AFE7-C812461B2CEF}" type="pres">
      <dgm:prSet presAssocID="{2FB71468-E747-40E3-954F-B0EDE37560F7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9725C-F743-426F-90AB-7758ED439475}" type="pres">
      <dgm:prSet presAssocID="{2FB71468-E747-40E3-954F-B0EDE37560F7}" presName="childShp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D6D0A-124C-46BB-9F49-168F85C06618}" type="pres">
      <dgm:prSet presAssocID="{F0299FC0-C5E5-47A2-802E-1E222A4387E4}" presName="spacing" presStyleCnt="0"/>
      <dgm:spPr/>
    </dgm:pt>
    <dgm:pt modelId="{7EF1576C-BC2A-4CA4-8D75-69C47B72AA78}" type="pres">
      <dgm:prSet presAssocID="{063CEB17-A6CF-4BC2-8234-68F4A73F3DE0}" presName="linNode" presStyleCnt="0"/>
      <dgm:spPr/>
    </dgm:pt>
    <dgm:pt modelId="{C6D48182-859E-4384-9283-A7F204F71CBE}" type="pres">
      <dgm:prSet presAssocID="{063CEB17-A6CF-4BC2-8234-68F4A73F3DE0}" presName="parent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28AC8-8437-44A9-A324-DEA7F5216E38}" type="pres">
      <dgm:prSet presAssocID="{063CEB17-A6CF-4BC2-8234-68F4A73F3DE0}" presName="childShp" presStyleLbl="bgAccFollowNode1" presStyleIdx="2" presStyleCnt="6">
        <dgm:presLayoutVars>
          <dgm:bulletEnabled val="1"/>
        </dgm:presLayoutVars>
      </dgm:prSet>
      <dgm:spPr/>
    </dgm:pt>
    <dgm:pt modelId="{E601D316-AC9F-4666-AE0D-03025BF588BF}" type="pres">
      <dgm:prSet presAssocID="{8F16F6E1-3B98-4646-8BF4-867407A3E1DF}" presName="spacing" presStyleCnt="0"/>
      <dgm:spPr/>
    </dgm:pt>
    <dgm:pt modelId="{C969DBCB-FF37-4F57-9386-844DE5CD67E3}" type="pres">
      <dgm:prSet presAssocID="{75016467-200C-430A-B1AF-C9189852DC39}" presName="linNode" presStyleCnt="0"/>
      <dgm:spPr/>
    </dgm:pt>
    <dgm:pt modelId="{FB62603C-0E5A-48AF-B911-9A5EF8DE05AF}" type="pres">
      <dgm:prSet presAssocID="{75016467-200C-430A-B1AF-C9189852DC39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75D8C-C15E-41B8-AF90-E4D5A270A819}" type="pres">
      <dgm:prSet presAssocID="{75016467-200C-430A-B1AF-C9189852DC39}" presName="childShp" presStyleLbl="bgAccFollowNode1" presStyleIdx="3" presStyleCnt="6">
        <dgm:presLayoutVars>
          <dgm:bulletEnabled val="1"/>
        </dgm:presLayoutVars>
      </dgm:prSet>
      <dgm:spPr/>
    </dgm:pt>
    <dgm:pt modelId="{3000EDD4-EB19-45DE-B437-97E4DFFA262E}" type="pres">
      <dgm:prSet presAssocID="{254C184D-08CB-485E-B32B-D81FAE0E8ADA}" presName="spacing" presStyleCnt="0"/>
      <dgm:spPr/>
    </dgm:pt>
    <dgm:pt modelId="{9B6DEE6D-981D-4CB3-B791-0686E2754F62}" type="pres">
      <dgm:prSet presAssocID="{7E1868AC-8FC5-4884-8E79-2CF2CCD717C1}" presName="linNode" presStyleCnt="0"/>
      <dgm:spPr/>
    </dgm:pt>
    <dgm:pt modelId="{7C2AF574-E866-4031-AE59-5228D69EA853}" type="pres">
      <dgm:prSet presAssocID="{7E1868AC-8FC5-4884-8E79-2CF2CCD717C1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D2F2A-034D-41B3-9A34-EA44E1210F99}" type="pres">
      <dgm:prSet presAssocID="{7E1868AC-8FC5-4884-8E79-2CF2CCD717C1}" presName="childShp" presStyleLbl="bgAccFollowNode1" presStyleIdx="4" presStyleCnt="6">
        <dgm:presLayoutVars>
          <dgm:bulletEnabled val="1"/>
        </dgm:presLayoutVars>
      </dgm:prSet>
      <dgm:spPr/>
    </dgm:pt>
    <dgm:pt modelId="{6A839876-D1CC-45D3-A50E-0311214BB0EE}" type="pres">
      <dgm:prSet presAssocID="{FBD04A4D-FFDF-4207-83A4-BD3416B3614D}" presName="spacing" presStyleCnt="0"/>
      <dgm:spPr/>
    </dgm:pt>
    <dgm:pt modelId="{90124A8D-AE45-4C55-834D-0671BD9A5BC5}" type="pres">
      <dgm:prSet presAssocID="{E6FED517-81A5-4760-88D8-D28B2D704503}" presName="linNode" presStyleCnt="0"/>
      <dgm:spPr/>
    </dgm:pt>
    <dgm:pt modelId="{0BF990D1-DCEC-47F2-A05B-D38BAF6EC1A1}" type="pres">
      <dgm:prSet presAssocID="{E6FED517-81A5-4760-88D8-D28B2D704503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0C26F-7107-4C2B-9B6E-95B1EBB06C60}" type="pres">
      <dgm:prSet presAssocID="{E6FED517-81A5-4760-88D8-D28B2D704503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DBAD9B9D-BC02-477F-984B-0B2733471739}" type="presOf" srcId="{7E1868AC-8FC5-4884-8E79-2CF2CCD717C1}" destId="{7C2AF574-E866-4031-AE59-5228D69EA853}" srcOrd="0" destOrd="0" presId="urn:microsoft.com/office/officeart/2005/8/layout/vList6"/>
    <dgm:cxn modelId="{83A96CF0-886B-4216-9EAD-E8A74A47FA53}" type="presOf" srcId="{473CA7A9-27DA-42C9-B107-ED20A123FAB6}" destId="{991AF2C9-DE83-42C1-8AA5-8E711BCC18E9}" srcOrd="0" destOrd="0" presId="urn:microsoft.com/office/officeart/2005/8/layout/vList6"/>
    <dgm:cxn modelId="{A7F54F62-1F72-456D-810F-E9C81811FC22}" type="presOf" srcId="{063CEB17-A6CF-4BC2-8234-68F4A73F3DE0}" destId="{C6D48182-859E-4384-9283-A7F204F71CBE}" srcOrd="0" destOrd="0" presId="urn:microsoft.com/office/officeart/2005/8/layout/vList6"/>
    <dgm:cxn modelId="{BB83A8BB-20E3-4460-9A16-C7DF222FC8BC}" type="presOf" srcId="{75016467-200C-430A-B1AF-C9189852DC39}" destId="{FB62603C-0E5A-48AF-B911-9A5EF8DE05AF}" srcOrd="0" destOrd="0" presId="urn:microsoft.com/office/officeart/2005/8/layout/vList6"/>
    <dgm:cxn modelId="{4A787F77-D8C3-4242-94AE-9A86A83D3D0D}" srcId="{C5B0C620-2C4D-4FA2-98D2-3ACB16184EE5}" destId="{063CEB17-A6CF-4BC2-8234-68F4A73F3DE0}" srcOrd="2" destOrd="0" parTransId="{0FB11A60-5A15-4EA2-A461-2539647C57F6}" sibTransId="{8F16F6E1-3B98-4646-8BF4-867407A3E1DF}"/>
    <dgm:cxn modelId="{C2B7DFDD-9B2E-474B-8FC6-05F3DA9E6B80}" srcId="{C5B0C620-2C4D-4FA2-98D2-3ACB16184EE5}" destId="{7E1868AC-8FC5-4884-8E79-2CF2CCD717C1}" srcOrd="4" destOrd="0" parTransId="{FA8AD190-3601-4F01-8224-5CA0757CDC61}" sibTransId="{FBD04A4D-FFDF-4207-83A4-BD3416B3614D}"/>
    <dgm:cxn modelId="{8BA87D11-9D07-4550-8F40-4D13BC9708A7}" srcId="{C5B0C620-2C4D-4FA2-98D2-3ACB16184EE5}" destId="{E6FED517-81A5-4760-88D8-D28B2D704503}" srcOrd="5" destOrd="0" parTransId="{6B4BF031-38D8-4D26-88EE-47AD855D1F5C}" sibTransId="{A2C47FDC-8FF0-4BCD-B9DC-10D2BDD95A2E}"/>
    <dgm:cxn modelId="{F9E49990-6B70-49EF-9141-8A8A31172D93}" srcId="{C5B0C620-2C4D-4FA2-98D2-3ACB16184EE5}" destId="{473CA7A9-27DA-42C9-B107-ED20A123FAB6}" srcOrd="0" destOrd="0" parTransId="{83DA165B-570D-4B50-A9B4-39CBAA92A40D}" sibTransId="{913D7E6E-21BF-46C5-9AD1-B0015DEBD13A}"/>
    <dgm:cxn modelId="{383189CB-F287-4ADE-8863-3D104CB1E647}" type="presOf" srcId="{E6FED517-81A5-4760-88D8-D28B2D704503}" destId="{0BF990D1-DCEC-47F2-A05B-D38BAF6EC1A1}" srcOrd="0" destOrd="0" presId="urn:microsoft.com/office/officeart/2005/8/layout/vList6"/>
    <dgm:cxn modelId="{8CC0D3FE-8F6A-4DA2-BE1D-696543A619FC}" srcId="{C5B0C620-2C4D-4FA2-98D2-3ACB16184EE5}" destId="{75016467-200C-430A-B1AF-C9189852DC39}" srcOrd="3" destOrd="0" parTransId="{A2BBAE19-B5EA-41EF-A3CE-1DF3AC7777BB}" sibTransId="{254C184D-08CB-485E-B32B-D81FAE0E8ADA}"/>
    <dgm:cxn modelId="{6CE8D2A6-5A35-43F9-9F39-195ACB0C2082}" srcId="{C5B0C620-2C4D-4FA2-98D2-3ACB16184EE5}" destId="{2FB71468-E747-40E3-954F-B0EDE37560F7}" srcOrd="1" destOrd="0" parTransId="{AD769E5D-A826-4EF3-8744-44F3A9B846F8}" sibTransId="{F0299FC0-C5E5-47A2-802E-1E222A4387E4}"/>
    <dgm:cxn modelId="{CD3966EE-6B17-4BB2-A111-A50E3EBBE634}" type="presOf" srcId="{C5B0C620-2C4D-4FA2-98D2-3ACB16184EE5}" destId="{9A419320-66D4-4F40-B2B9-AB4B48859E3D}" srcOrd="0" destOrd="0" presId="urn:microsoft.com/office/officeart/2005/8/layout/vList6"/>
    <dgm:cxn modelId="{6A031816-46F0-456F-BD3F-05055C38F6A7}" type="presOf" srcId="{2FB71468-E747-40E3-954F-B0EDE37560F7}" destId="{DDA82158-42DF-4B48-AFE7-C812461B2CEF}" srcOrd="0" destOrd="0" presId="urn:microsoft.com/office/officeart/2005/8/layout/vList6"/>
    <dgm:cxn modelId="{79A8C0BC-AC69-47A9-A3E8-139D2302A5AF}" type="presParOf" srcId="{9A419320-66D4-4F40-B2B9-AB4B48859E3D}" destId="{7FED0520-27AE-4B74-A6D6-01304890163C}" srcOrd="0" destOrd="0" presId="urn:microsoft.com/office/officeart/2005/8/layout/vList6"/>
    <dgm:cxn modelId="{B372A6E7-690B-44F1-B446-FC81AE8775C8}" type="presParOf" srcId="{7FED0520-27AE-4B74-A6D6-01304890163C}" destId="{991AF2C9-DE83-42C1-8AA5-8E711BCC18E9}" srcOrd="0" destOrd="0" presId="urn:microsoft.com/office/officeart/2005/8/layout/vList6"/>
    <dgm:cxn modelId="{680BE80F-1139-42BD-B5B5-407B850B4266}" type="presParOf" srcId="{7FED0520-27AE-4B74-A6D6-01304890163C}" destId="{52752580-9A74-43BC-8508-C61C32734921}" srcOrd="1" destOrd="0" presId="urn:microsoft.com/office/officeart/2005/8/layout/vList6"/>
    <dgm:cxn modelId="{B7764E15-CC0F-476E-B542-03EA18E6F955}" type="presParOf" srcId="{9A419320-66D4-4F40-B2B9-AB4B48859E3D}" destId="{BC37D8AB-3689-49D2-BF61-E5E57E23455D}" srcOrd="1" destOrd="0" presId="urn:microsoft.com/office/officeart/2005/8/layout/vList6"/>
    <dgm:cxn modelId="{70D2E624-6F0E-45B4-8C0C-C4DCB380C102}" type="presParOf" srcId="{9A419320-66D4-4F40-B2B9-AB4B48859E3D}" destId="{6C8B0207-32A3-4358-9B34-E55960066DFB}" srcOrd="2" destOrd="0" presId="urn:microsoft.com/office/officeart/2005/8/layout/vList6"/>
    <dgm:cxn modelId="{C4E4C89D-C0E3-4BCA-BDA2-E0CE946A2C45}" type="presParOf" srcId="{6C8B0207-32A3-4358-9B34-E55960066DFB}" destId="{DDA82158-42DF-4B48-AFE7-C812461B2CEF}" srcOrd="0" destOrd="0" presId="urn:microsoft.com/office/officeart/2005/8/layout/vList6"/>
    <dgm:cxn modelId="{229CF35C-3A1C-42B3-9B4B-651F79E69E4A}" type="presParOf" srcId="{6C8B0207-32A3-4358-9B34-E55960066DFB}" destId="{D329725C-F743-426F-90AB-7758ED439475}" srcOrd="1" destOrd="0" presId="urn:microsoft.com/office/officeart/2005/8/layout/vList6"/>
    <dgm:cxn modelId="{D4569F2C-961F-40D2-A069-538F641476BF}" type="presParOf" srcId="{9A419320-66D4-4F40-B2B9-AB4B48859E3D}" destId="{B3ED6D0A-124C-46BB-9F49-168F85C06618}" srcOrd="3" destOrd="0" presId="urn:microsoft.com/office/officeart/2005/8/layout/vList6"/>
    <dgm:cxn modelId="{AD1749D6-0825-479E-A2FF-9E71A78F3650}" type="presParOf" srcId="{9A419320-66D4-4F40-B2B9-AB4B48859E3D}" destId="{7EF1576C-BC2A-4CA4-8D75-69C47B72AA78}" srcOrd="4" destOrd="0" presId="urn:microsoft.com/office/officeart/2005/8/layout/vList6"/>
    <dgm:cxn modelId="{100DCCFA-490C-48C7-9610-F8E649A41A29}" type="presParOf" srcId="{7EF1576C-BC2A-4CA4-8D75-69C47B72AA78}" destId="{C6D48182-859E-4384-9283-A7F204F71CBE}" srcOrd="0" destOrd="0" presId="urn:microsoft.com/office/officeart/2005/8/layout/vList6"/>
    <dgm:cxn modelId="{00A05DF3-818C-4696-AFD6-3B9B1EC3C2A1}" type="presParOf" srcId="{7EF1576C-BC2A-4CA4-8D75-69C47B72AA78}" destId="{F0E28AC8-8437-44A9-A324-DEA7F5216E38}" srcOrd="1" destOrd="0" presId="urn:microsoft.com/office/officeart/2005/8/layout/vList6"/>
    <dgm:cxn modelId="{0A780BDF-5DDF-47FC-904E-A440D3369A76}" type="presParOf" srcId="{9A419320-66D4-4F40-B2B9-AB4B48859E3D}" destId="{E601D316-AC9F-4666-AE0D-03025BF588BF}" srcOrd="5" destOrd="0" presId="urn:microsoft.com/office/officeart/2005/8/layout/vList6"/>
    <dgm:cxn modelId="{B7E4A2DE-14E8-46A9-85CF-FCD75842DF33}" type="presParOf" srcId="{9A419320-66D4-4F40-B2B9-AB4B48859E3D}" destId="{C969DBCB-FF37-4F57-9386-844DE5CD67E3}" srcOrd="6" destOrd="0" presId="urn:microsoft.com/office/officeart/2005/8/layout/vList6"/>
    <dgm:cxn modelId="{717EE282-44EC-433F-924D-569A41755381}" type="presParOf" srcId="{C969DBCB-FF37-4F57-9386-844DE5CD67E3}" destId="{FB62603C-0E5A-48AF-B911-9A5EF8DE05AF}" srcOrd="0" destOrd="0" presId="urn:microsoft.com/office/officeart/2005/8/layout/vList6"/>
    <dgm:cxn modelId="{830EAC0D-1DD0-48FC-8EED-FF9A69D0253F}" type="presParOf" srcId="{C969DBCB-FF37-4F57-9386-844DE5CD67E3}" destId="{90975D8C-C15E-41B8-AF90-E4D5A270A819}" srcOrd="1" destOrd="0" presId="urn:microsoft.com/office/officeart/2005/8/layout/vList6"/>
    <dgm:cxn modelId="{956482F5-1276-4FC5-A8FD-593C3EA2CFE2}" type="presParOf" srcId="{9A419320-66D4-4F40-B2B9-AB4B48859E3D}" destId="{3000EDD4-EB19-45DE-B437-97E4DFFA262E}" srcOrd="7" destOrd="0" presId="urn:microsoft.com/office/officeart/2005/8/layout/vList6"/>
    <dgm:cxn modelId="{4F9AB516-A6BE-4AF6-93E9-95DA80E83F3A}" type="presParOf" srcId="{9A419320-66D4-4F40-B2B9-AB4B48859E3D}" destId="{9B6DEE6D-981D-4CB3-B791-0686E2754F62}" srcOrd="8" destOrd="0" presId="urn:microsoft.com/office/officeart/2005/8/layout/vList6"/>
    <dgm:cxn modelId="{A9AF10EF-8FFA-43BA-9672-1D19E6C5CEA5}" type="presParOf" srcId="{9B6DEE6D-981D-4CB3-B791-0686E2754F62}" destId="{7C2AF574-E866-4031-AE59-5228D69EA853}" srcOrd="0" destOrd="0" presId="urn:microsoft.com/office/officeart/2005/8/layout/vList6"/>
    <dgm:cxn modelId="{622C05FE-F317-492A-95C2-06388822794D}" type="presParOf" srcId="{9B6DEE6D-981D-4CB3-B791-0686E2754F62}" destId="{195D2F2A-034D-41B3-9A34-EA44E1210F99}" srcOrd="1" destOrd="0" presId="urn:microsoft.com/office/officeart/2005/8/layout/vList6"/>
    <dgm:cxn modelId="{45663678-0A5B-4293-BAA2-371F655E25F7}" type="presParOf" srcId="{9A419320-66D4-4F40-B2B9-AB4B48859E3D}" destId="{6A839876-D1CC-45D3-A50E-0311214BB0EE}" srcOrd="9" destOrd="0" presId="urn:microsoft.com/office/officeart/2005/8/layout/vList6"/>
    <dgm:cxn modelId="{E89614D1-B075-4014-9E29-39EBCB5CA292}" type="presParOf" srcId="{9A419320-66D4-4F40-B2B9-AB4B48859E3D}" destId="{90124A8D-AE45-4C55-834D-0671BD9A5BC5}" srcOrd="10" destOrd="0" presId="urn:microsoft.com/office/officeart/2005/8/layout/vList6"/>
    <dgm:cxn modelId="{E3F49CC8-E0F5-4657-9EB1-2EB91E509779}" type="presParOf" srcId="{90124A8D-AE45-4C55-834D-0671BD9A5BC5}" destId="{0BF990D1-DCEC-47F2-A05B-D38BAF6EC1A1}" srcOrd="0" destOrd="0" presId="urn:microsoft.com/office/officeart/2005/8/layout/vList6"/>
    <dgm:cxn modelId="{46C482DF-2A03-4DC1-ADA1-618F61D8E3DC}" type="presParOf" srcId="{90124A8D-AE45-4C55-834D-0671BD9A5BC5}" destId="{8110C26F-7107-4C2B-9B6E-95B1EBB06C6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B724C4-EEF5-4E66-BA1A-623C7F7FA836}" type="doc">
      <dgm:prSet loTypeId="urn:microsoft.com/office/officeart/2005/8/layout/target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1556D03-329A-4396-B5FB-E955C01702A8}">
      <dgm:prSet phldrT="[Text]"/>
      <dgm:spPr/>
      <dgm:t>
        <a:bodyPr/>
        <a:lstStyle/>
        <a:p>
          <a:r>
            <a:rPr lang="en-US" b="1" dirty="0" smtClean="0"/>
            <a:t>Electrical Control</a:t>
          </a:r>
          <a:endParaRPr lang="en-US" b="1" dirty="0"/>
        </a:p>
      </dgm:t>
    </dgm:pt>
    <dgm:pt modelId="{B70EE427-7513-4B72-A28B-95052C3F3370}" type="parTrans" cxnId="{964367FE-6333-4B2B-99D7-FDB7EFB0900C}">
      <dgm:prSet/>
      <dgm:spPr/>
      <dgm:t>
        <a:bodyPr/>
        <a:lstStyle/>
        <a:p>
          <a:endParaRPr lang="en-US" b="1"/>
        </a:p>
      </dgm:t>
    </dgm:pt>
    <dgm:pt modelId="{704986EE-6FC7-4CCE-84B3-4D72DCF1C22C}" type="sibTrans" cxnId="{964367FE-6333-4B2B-99D7-FDB7EFB0900C}">
      <dgm:prSet/>
      <dgm:spPr/>
      <dgm:t>
        <a:bodyPr/>
        <a:lstStyle/>
        <a:p>
          <a:endParaRPr lang="en-US" b="1"/>
        </a:p>
      </dgm:t>
    </dgm:pt>
    <dgm:pt modelId="{5929B37B-C5A0-4E4A-B772-3793B733084B}">
      <dgm:prSet phldrT="[Text]"/>
      <dgm:spPr/>
      <dgm:t>
        <a:bodyPr/>
        <a:lstStyle/>
        <a:p>
          <a:r>
            <a:rPr lang="en-US" b="1" dirty="0" smtClean="0"/>
            <a:t>Steering</a:t>
          </a:r>
          <a:endParaRPr lang="en-US" b="1" dirty="0"/>
        </a:p>
      </dgm:t>
    </dgm:pt>
    <dgm:pt modelId="{CCFBCFA4-8439-4D6A-90A7-610B043FB4F4}" type="parTrans" cxnId="{BD9ABE63-9C33-4287-B18D-062E54AAD044}">
      <dgm:prSet/>
      <dgm:spPr/>
      <dgm:t>
        <a:bodyPr/>
        <a:lstStyle/>
        <a:p>
          <a:endParaRPr lang="en-US" b="1"/>
        </a:p>
      </dgm:t>
    </dgm:pt>
    <dgm:pt modelId="{6E27DF89-06D7-4552-AA4E-B9B0E66C40AE}" type="sibTrans" cxnId="{BD9ABE63-9C33-4287-B18D-062E54AAD044}">
      <dgm:prSet/>
      <dgm:spPr/>
      <dgm:t>
        <a:bodyPr/>
        <a:lstStyle/>
        <a:p>
          <a:endParaRPr lang="en-US" b="1"/>
        </a:p>
      </dgm:t>
    </dgm:pt>
    <dgm:pt modelId="{D811135F-4566-4A96-8F25-C7665773A245}">
      <dgm:prSet phldrT="[Text]"/>
      <dgm:spPr/>
      <dgm:t>
        <a:bodyPr/>
        <a:lstStyle/>
        <a:p>
          <a:r>
            <a:rPr lang="en-US" b="1" dirty="0" smtClean="0"/>
            <a:t>Fuel System</a:t>
          </a:r>
          <a:endParaRPr lang="en-US" b="1" dirty="0"/>
        </a:p>
      </dgm:t>
    </dgm:pt>
    <dgm:pt modelId="{EE082519-2E68-424C-A464-8A0468275891}" type="parTrans" cxnId="{241707BA-2205-41EC-A5DF-CD8C8FAB5D4A}">
      <dgm:prSet/>
      <dgm:spPr/>
      <dgm:t>
        <a:bodyPr/>
        <a:lstStyle/>
        <a:p>
          <a:endParaRPr lang="en-US" b="1"/>
        </a:p>
      </dgm:t>
    </dgm:pt>
    <dgm:pt modelId="{E2C96515-05BC-4B86-A813-5DDB7A5E722B}" type="sibTrans" cxnId="{241707BA-2205-41EC-A5DF-CD8C8FAB5D4A}">
      <dgm:prSet/>
      <dgm:spPr/>
      <dgm:t>
        <a:bodyPr/>
        <a:lstStyle/>
        <a:p>
          <a:endParaRPr lang="en-US" b="1"/>
        </a:p>
      </dgm:t>
    </dgm:pt>
    <dgm:pt modelId="{FACCE9BD-3DEB-4E27-95F4-FE0CD5F61521}">
      <dgm:prSet/>
      <dgm:spPr/>
      <dgm:t>
        <a:bodyPr/>
        <a:lstStyle/>
        <a:p>
          <a:r>
            <a:rPr lang="en-US" b="1" dirty="0" smtClean="0"/>
            <a:t>Clutch</a:t>
          </a:r>
          <a:endParaRPr lang="en-US" b="1" dirty="0"/>
        </a:p>
      </dgm:t>
    </dgm:pt>
    <dgm:pt modelId="{E00D3021-A134-4806-8EB4-E7C377C3B9CA}" type="parTrans" cxnId="{708EBFA5-6129-4D07-AAB0-C3B791171E97}">
      <dgm:prSet/>
      <dgm:spPr/>
      <dgm:t>
        <a:bodyPr/>
        <a:lstStyle/>
        <a:p>
          <a:endParaRPr lang="en-US" b="1"/>
        </a:p>
      </dgm:t>
    </dgm:pt>
    <dgm:pt modelId="{BEA15DE5-2C2F-4D89-8D05-38F6AB071476}" type="sibTrans" cxnId="{708EBFA5-6129-4D07-AAB0-C3B791171E97}">
      <dgm:prSet/>
      <dgm:spPr/>
      <dgm:t>
        <a:bodyPr/>
        <a:lstStyle/>
        <a:p>
          <a:endParaRPr lang="en-US" b="1"/>
        </a:p>
      </dgm:t>
    </dgm:pt>
    <dgm:pt modelId="{2F4F3A75-5266-43F6-B939-29F937B42635}">
      <dgm:prSet/>
      <dgm:spPr/>
      <dgm:t>
        <a:bodyPr/>
        <a:lstStyle/>
        <a:p>
          <a:r>
            <a:rPr lang="en-US" b="1" dirty="0" smtClean="0"/>
            <a:t>Air Conditioning</a:t>
          </a:r>
          <a:endParaRPr lang="en-US" b="1" dirty="0"/>
        </a:p>
      </dgm:t>
    </dgm:pt>
    <dgm:pt modelId="{7383CC98-659B-4B55-A6DF-BD2512D44057}" type="parTrans" cxnId="{D4F5292F-7324-4AF5-AD65-CC6484BA3E21}">
      <dgm:prSet/>
      <dgm:spPr/>
      <dgm:t>
        <a:bodyPr/>
        <a:lstStyle/>
        <a:p>
          <a:endParaRPr lang="en-US" b="1"/>
        </a:p>
      </dgm:t>
    </dgm:pt>
    <dgm:pt modelId="{962F0E51-ECFF-4805-8E53-9E1150335CA1}" type="sibTrans" cxnId="{D4F5292F-7324-4AF5-AD65-CC6484BA3E21}">
      <dgm:prSet/>
      <dgm:spPr/>
      <dgm:t>
        <a:bodyPr/>
        <a:lstStyle/>
        <a:p>
          <a:endParaRPr lang="en-US" b="1"/>
        </a:p>
      </dgm:t>
    </dgm:pt>
    <dgm:pt modelId="{3CDC7A11-3DB1-4524-A58B-6D322CD5EA05}" type="pres">
      <dgm:prSet presAssocID="{7BB724C4-EEF5-4E66-BA1A-623C7F7FA83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24868-99DB-4FAC-B721-6E06D9E753E2}" type="pres">
      <dgm:prSet presAssocID="{F1556D03-329A-4396-B5FB-E955C01702A8}" presName="circle1" presStyleLbl="node1" presStyleIdx="0" presStyleCnt="5"/>
      <dgm:spPr/>
    </dgm:pt>
    <dgm:pt modelId="{0E7C4412-45D8-4B4F-AEB4-D73D050324DE}" type="pres">
      <dgm:prSet presAssocID="{F1556D03-329A-4396-B5FB-E955C01702A8}" presName="space" presStyleCnt="0"/>
      <dgm:spPr/>
    </dgm:pt>
    <dgm:pt modelId="{8647AB42-8218-41E4-885F-657F663A1444}" type="pres">
      <dgm:prSet presAssocID="{F1556D03-329A-4396-B5FB-E955C01702A8}" presName="rect1" presStyleLbl="alignAcc1" presStyleIdx="0" presStyleCnt="5"/>
      <dgm:spPr/>
      <dgm:t>
        <a:bodyPr/>
        <a:lstStyle/>
        <a:p>
          <a:endParaRPr lang="en-US"/>
        </a:p>
      </dgm:t>
    </dgm:pt>
    <dgm:pt modelId="{3EFFE22A-D30C-4771-8DB3-3020E2EF9311}" type="pres">
      <dgm:prSet presAssocID="{5929B37B-C5A0-4E4A-B772-3793B733084B}" presName="vertSpace2" presStyleLbl="node1" presStyleIdx="0" presStyleCnt="5"/>
      <dgm:spPr/>
    </dgm:pt>
    <dgm:pt modelId="{E5A2FFD5-E33D-40D7-8A9D-50FB9317249A}" type="pres">
      <dgm:prSet presAssocID="{5929B37B-C5A0-4E4A-B772-3793B733084B}" presName="circle2" presStyleLbl="node1" presStyleIdx="1" presStyleCnt="5"/>
      <dgm:spPr/>
    </dgm:pt>
    <dgm:pt modelId="{6088ECFC-AEDC-45F8-BACD-05E49A3574C4}" type="pres">
      <dgm:prSet presAssocID="{5929B37B-C5A0-4E4A-B772-3793B733084B}" presName="rect2" presStyleLbl="alignAcc1" presStyleIdx="1" presStyleCnt="5" custLinFactNeighborX="-456" custLinFactNeighborY="-10"/>
      <dgm:spPr/>
      <dgm:t>
        <a:bodyPr/>
        <a:lstStyle/>
        <a:p>
          <a:endParaRPr lang="en-US"/>
        </a:p>
      </dgm:t>
    </dgm:pt>
    <dgm:pt modelId="{76579BA8-11B0-4691-929E-2D02EC6E7798}" type="pres">
      <dgm:prSet presAssocID="{D811135F-4566-4A96-8F25-C7665773A245}" presName="vertSpace3" presStyleLbl="node1" presStyleIdx="1" presStyleCnt="5"/>
      <dgm:spPr/>
    </dgm:pt>
    <dgm:pt modelId="{E13B8BAD-F4CF-4E2F-90AE-5D399A8B21AA}" type="pres">
      <dgm:prSet presAssocID="{D811135F-4566-4A96-8F25-C7665773A245}" presName="circle3" presStyleLbl="node1" presStyleIdx="2" presStyleCnt="5"/>
      <dgm:spPr/>
    </dgm:pt>
    <dgm:pt modelId="{5D35046E-639B-445E-9D73-A0EEBDD1393F}" type="pres">
      <dgm:prSet presAssocID="{D811135F-4566-4A96-8F25-C7665773A245}" presName="rect3" presStyleLbl="alignAcc1" presStyleIdx="2" presStyleCnt="5"/>
      <dgm:spPr/>
      <dgm:t>
        <a:bodyPr/>
        <a:lstStyle/>
        <a:p>
          <a:endParaRPr lang="en-US"/>
        </a:p>
      </dgm:t>
    </dgm:pt>
    <dgm:pt modelId="{A49697DD-9CC1-4BEF-82BD-E0570058506C}" type="pres">
      <dgm:prSet presAssocID="{FACCE9BD-3DEB-4E27-95F4-FE0CD5F61521}" presName="vertSpace4" presStyleLbl="node1" presStyleIdx="2" presStyleCnt="5"/>
      <dgm:spPr/>
    </dgm:pt>
    <dgm:pt modelId="{835018C1-B2C1-4112-8E5F-8A52FB4B3D3B}" type="pres">
      <dgm:prSet presAssocID="{FACCE9BD-3DEB-4E27-95F4-FE0CD5F61521}" presName="circle4" presStyleLbl="node1" presStyleIdx="3" presStyleCnt="5"/>
      <dgm:spPr/>
    </dgm:pt>
    <dgm:pt modelId="{A01FB2BC-23D8-4A0D-8D41-1E91D9C75405}" type="pres">
      <dgm:prSet presAssocID="{FACCE9BD-3DEB-4E27-95F4-FE0CD5F61521}" presName="rect4" presStyleLbl="alignAcc1" presStyleIdx="3" presStyleCnt="5"/>
      <dgm:spPr/>
      <dgm:t>
        <a:bodyPr/>
        <a:lstStyle/>
        <a:p>
          <a:endParaRPr lang="en-US"/>
        </a:p>
      </dgm:t>
    </dgm:pt>
    <dgm:pt modelId="{094B1815-382B-4E13-BF5F-2AA93C6E8A4C}" type="pres">
      <dgm:prSet presAssocID="{2F4F3A75-5266-43F6-B939-29F937B42635}" presName="vertSpace5" presStyleLbl="node1" presStyleIdx="3" presStyleCnt="5"/>
      <dgm:spPr/>
    </dgm:pt>
    <dgm:pt modelId="{FFB32A52-8C24-44FB-85F4-3EEB2EF58A04}" type="pres">
      <dgm:prSet presAssocID="{2F4F3A75-5266-43F6-B939-29F937B42635}" presName="circle5" presStyleLbl="node1" presStyleIdx="4" presStyleCnt="5"/>
      <dgm:spPr/>
    </dgm:pt>
    <dgm:pt modelId="{99178BEE-4BC9-4F94-B4FA-2AC94DDC3A77}" type="pres">
      <dgm:prSet presAssocID="{2F4F3A75-5266-43F6-B939-29F937B42635}" presName="rect5" presStyleLbl="alignAcc1" presStyleIdx="4" presStyleCnt="5"/>
      <dgm:spPr/>
      <dgm:t>
        <a:bodyPr/>
        <a:lstStyle/>
        <a:p>
          <a:endParaRPr lang="en-US"/>
        </a:p>
      </dgm:t>
    </dgm:pt>
    <dgm:pt modelId="{E01CF7E3-9F97-4E13-B792-50C1B0FC03F7}" type="pres">
      <dgm:prSet presAssocID="{F1556D03-329A-4396-B5FB-E955C01702A8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D155C-2999-4EA7-A1AA-1D1CC6E46D9A}" type="pres">
      <dgm:prSet presAssocID="{5929B37B-C5A0-4E4A-B772-3793B733084B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21B43-E5F2-4D84-BF99-C619708D1154}" type="pres">
      <dgm:prSet presAssocID="{D811135F-4566-4A96-8F25-C7665773A245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0FC4B-5F18-40E9-8EDD-E76686DDCCC3}" type="pres">
      <dgm:prSet presAssocID="{FACCE9BD-3DEB-4E27-95F4-FE0CD5F61521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46898-E201-4577-93AC-33153E02B6A7}" type="pres">
      <dgm:prSet presAssocID="{2F4F3A75-5266-43F6-B939-29F937B42635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F5292F-7324-4AF5-AD65-CC6484BA3E21}" srcId="{7BB724C4-EEF5-4E66-BA1A-623C7F7FA836}" destId="{2F4F3A75-5266-43F6-B939-29F937B42635}" srcOrd="4" destOrd="0" parTransId="{7383CC98-659B-4B55-A6DF-BD2512D44057}" sibTransId="{962F0E51-ECFF-4805-8E53-9E1150335CA1}"/>
    <dgm:cxn modelId="{0E83ECE2-46D2-41BE-BA9C-1ECFE560231C}" type="presOf" srcId="{D811135F-4566-4A96-8F25-C7665773A245}" destId="{3F621B43-E5F2-4D84-BF99-C619708D1154}" srcOrd="1" destOrd="0" presId="urn:microsoft.com/office/officeart/2005/8/layout/target3"/>
    <dgm:cxn modelId="{241707BA-2205-41EC-A5DF-CD8C8FAB5D4A}" srcId="{7BB724C4-EEF5-4E66-BA1A-623C7F7FA836}" destId="{D811135F-4566-4A96-8F25-C7665773A245}" srcOrd="2" destOrd="0" parTransId="{EE082519-2E68-424C-A464-8A0468275891}" sibTransId="{E2C96515-05BC-4B86-A813-5DDB7A5E722B}"/>
    <dgm:cxn modelId="{964367FE-6333-4B2B-99D7-FDB7EFB0900C}" srcId="{7BB724C4-EEF5-4E66-BA1A-623C7F7FA836}" destId="{F1556D03-329A-4396-B5FB-E955C01702A8}" srcOrd="0" destOrd="0" parTransId="{B70EE427-7513-4B72-A28B-95052C3F3370}" sibTransId="{704986EE-6FC7-4CCE-84B3-4D72DCF1C22C}"/>
    <dgm:cxn modelId="{260602CA-C062-4DA7-A65C-3859F84A5A58}" type="presOf" srcId="{2F4F3A75-5266-43F6-B939-29F937B42635}" destId="{E4A46898-E201-4577-93AC-33153E02B6A7}" srcOrd="1" destOrd="0" presId="urn:microsoft.com/office/officeart/2005/8/layout/target3"/>
    <dgm:cxn modelId="{BD9ABE63-9C33-4287-B18D-062E54AAD044}" srcId="{7BB724C4-EEF5-4E66-BA1A-623C7F7FA836}" destId="{5929B37B-C5A0-4E4A-B772-3793B733084B}" srcOrd="1" destOrd="0" parTransId="{CCFBCFA4-8439-4D6A-90A7-610B043FB4F4}" sibTransId="{6E27DF89-06D7-4552-AA4E-B9B0E66C40AE}"/>
    <dgm:cxn modelId="{024B134E-33DC-402A-BD00-CC82FD9C2B82}" type="presOf" srcId="{F1556D03-329A-4396-B5FB-E955C01702A8}" destId="{E01CF7E3-9F97-4E13-B792-50C1B0FC03F7}" srcOrd="1" destOrd="0" presId="urn:microsoft.com/office/officeart/2005/8/layout/target3"/>
    <dgm:cxn modelId="{708EBFA5-6129-4D07-AAB0-C3B791171E97}" srcId="{7BB724C4-EEF5-4E66-BA1A-623C7F7FA836}" destId="{FACCE9BD-3DEB-4E27-95F4-FE0CD5F61521}" srcOrd="3" destOrd="0" parTransId="{E00D3021-A134-4806-8EB4-E7C377C3B9CA}" sibTransId="{BEA15DE5-2C2F-4D89-8D05-38F6AB071476}"/>
    <dgm:cxn modelId="{A4D2C8B6-0732-4628-8565-7B9AB3DD2DA7}" type="presOf" srcId="{F1556D03-329A-4396-B5FB-E955C01702A8}" destId="{8647AB42-8218-41E4-885F-657F663A1444}" srcOrd="0" destOrd="0" presId="urn:microsoft.com/office/officeart/2005/8/layout/target3"/>
    <dgm:cxn modelId="{1F90A3AE-BED5-4EFA-9D05-CD05BD7A8294}" type="presOf" srcId="{FACCE9BD-3DEB-4E27-95F4-FE0CD5F61521}" destId="{BB80FC4B-5F18-40E9-8EDD-E76686DDCCC3}" srcOrd="1" destOrd="0" presId="urn:microsoft.com/office/officeart/2005/8/layout/target3"/>
    <dgm:cxn modelId="{2F73A32D-68F7-43AA-9BA5-4FDD6E7BA356}" type="presOf" srcId="{D811135F-4566-4A96-8F25-C7665773A245}" destId="{5D35046E-639B-445E-9D73-A0EEBDD1393F}" srcOrd="0" destOrd="0" presId="urn:microsoft.com/office/officeart/2005/8/layout/target3"/>
    <dgm:cxn modelId="{42B007DD-12D5-4D1C-B609-9E49DCFC4B1C}" type="presOf" srcId="{5929B37B-C5A0-4E4A-B772-3793B733084B}" destId="{BF7D155C-2999-4EA7-A1AA-1D1CC6E46D9A}" srcOrd="1" destOrd="0" presId="urn:microsoft.com/office/officeart/2005/8/layout/target3"/>
    <dgm:cxn modelId="{B1300AE1-ECCD-423F-9899-4C9360FDEC24}" type="presOf" srcId="{7BB724C4-EEF5-4E66-BA1A-623C7F7FA836}" destId="{3CDC7A11-3DB1-4524-A58B-6D322CD5EA05}" srcOrd="0" destOrd="0" presId="urn:microsoft.com/office/officeart/2005/8/layout/target3"/>
    <dgm:cxn modelId="{03CCF1C8-186C-4AC3-A2F2-6166AB4AB328}" type="presOf" srcId="{2F4F3A75-5266-43F6-B939-29F937B42635}" destId="{99178BEE-4BC9-4F94-B4FA-2AC94DDC3A77}" srcOrd="0" destOrd="0" presId="urn:microsoft.com/office/officeart/2005/8/layout/target3"/>
    <dgm:cxn modelId="{2E9A6E10-7B65-416E-A37B-5C57959CDEBA}" type="presOf" srcId="{FACCE9BD-3DEB-4E27-95F4-FE0CD5F61521}" destId="{A01FB2BC-23D8-4A0D-8D41-1E91D9C75405}" srcOrd="0" destOrd="0" presId="urn:microsoft.com/office/officeart/2005/8/layout/target3"/>
    <dgm:cxn modelId="{AC708BFA-0A28-4841-96EE-59739004F7DC}" type="presOf" srcId="{5929B37B-C5A0-4E4A-B772-3793B733084B}" destId="{6088ECFC-AEDC-45F8-BACD-05E49A3574C4}" srcOrd="0" destOrd="0" presId="urn:microsoft.com/office/officeart/2005/8/layout/target3"/>
    <dgm:cxn modelId="{754A27BD-D2E0-4A1F-8C14-676ED27BB448}" type="presParOf" srcId="{3CDC7A11-3DB1-4524-A58B-6D322CD5EA05}" destId="{B1724868-99DB-4FAC-B721-6E06D9E753E2}" srcOrd="0" destOrd="0" presId="urn:microsoft.com/office/officeart/2005/8/layout/target3"/>
    <dgm:cxn modelId="{B2B427C5-1E1F-4036-8D57-B2845ED0DE16}" type="presParOf" srcId="{3CDC7A11-3DB1-4524-A58B-6D322CD5EA05}" destId="{0E7C4412-45D8-4B4F-AEB4-D73D050324DE}" srcOrd="1" destOrd="0" presId="urn:microsoft.com/office/officeart/2005/8/layout/target3"/>
    <dgm:cxn modelId="{9848F5E5-3AAB-41B8-85B1-F4BE1C1A191F}" type="presParOf" srcId="{3CDC7A11-3DB1-4524-A58B-6D322CD5EA05}" destId="{8647AB42-8218-41E4-885F-657F663A1444}" srcOrd="2" destOrd="0" presId="urn:microsoft.com/office/officeart/2005/8/layout/target3"/>
    <dgm:cxn modelId="{1FA46556-4560-4B4D-97AC-A0B9F3EE1732}" type="presParOf" srcId="{3CDC7A11-3DB1-4524-A58B-6D322CD5EA05}" destId="{3EFFE22A-D30C-4771-8DB3-3020E2EF9311}" srcOrd="3" destOrd="0" presId="urn:microsoft.com/office/officeart/2005/8/layout/target3"/>
    <dgm:cxn modelId="{EACA5413-18B4-4264-BBE5-1ED3C475259B}" type="presParOf" srcId="{3CDC7A11-3DB1-4524-A58B-6D322CD5EA05}" destId="{E5A2FFD5-E33D-40D7-8A9D-50FB9317249A}" srcOrd="4" destOrd="0" presId="urn:microsoft.com/office/officeart/2005/8/layout/target3"/>
    <dgm:cxn modelId="{24055C7E-C61A-4B62-83F7-CBE48D861D0D}" type="presParOf" srcId="{3CDC7A11-3DB1-4524-A58B-6D322CD5EA05}" destId="{6088ECFC-AEDC-45F8-BACD-05E49A3574C4}" srcOrd="5" destOrd="0" presId="urn:microsoft.com/office/officeart/2005/8/layout/target3"/>
    <dgm:cxn modelId="{0C919B0B-F973-4C2B-8720-78AFF3A9D344}" type="presParOf" srcId="{3CDC7A11-3DB1-4524-A58B-6D322CD5EA05}" destId="{76579BA8-11B0-4691-929E-2D02EC6E7798}" srcOrd="6" destOrd="0" presId="urn:microsoft.com/office/officeart/2005/8/layout/target3"/>
    <dgm:cxn modelId="{84A8065C-00B9-4EF9-85BA-4CC4452B4551}" type="presParOf" srcId="{3CDC7A11-3DB1-4524-A58B-6D322CD5EA05}" destId="{E13B8BAD-F4CF-4E2F-90AE-5D399A8B21AA}" srcOrd="7" destOrd="0" presId="urn:microsoft.com/office/officeart/2005/8/layout/target3"/>
    <dgm:cxn modelId="{69756131-1B2F-4A46-B520-49FAB2A68BCD}" type="presParOf" srcId="{3CDC7A11-3DB1-4524-A58B-6D322CD5EA05}" destId="{5D35046E-639B-445E-9D73-A0EEBDD1393F}" srcOrd="8" destOrd="0" presId="urn:microsoft.com/office/officeart/2005/8/layout/target3"/>
    <dgm:cxn modelId="{99120E06-4510-4CDF-8096-968687FB0D2F}" type="presParOf" srcId="{3CDC7A11-3DB1-4524-A58B-6D322CD5EA05}" destId="{A49697DD-9CC1-4BEF-82BD-E0570058506C}" srcOrd="9" destOrd="0" presId="urn:microsoft.com/office/officeart/2005/8/layout/target3"/>
    <dgm:cxn modelId="{076141F6-C91E-4A9D-8AF6-61848CB15CE4}" type="presParOf" srcId="{3CDC7A11-3DB1-4524-A58B-6D322CD5EA05}" destId="{835018C1-B2C1-4112-8E5F-8A52FB4B3D3B}" srcOrd="10" destOrd="0" presId="urn:microsoft.com/office/officeart/2005/8/layout/target3"/>
    <dgm:cxn modelId="{6C4139A5-262B-4028-AD3D-A8DC1F533B44}" type="presParOf" srcId="{3CDC7A11-3DB1-4524-A58B-6D322CD5EA05}" destId="{A01FB2BC-23D8-4A0D-8D41-1E91D9C75405}" srcOrd="11" destOrd="0" presId="urn:microsoft.com/office/officeart/2005/8/layout/target3"/>
    <dgm:cxn modelId="{6E71CD78-091D-4EB4-B1DC-D06942179FAB}" type="presParOf" srcId="{3CDC7A11-3DB1-4524-A58B-6D322CD5EA05}" destId="{094B1815-382B-4E13-BF5F-2AA93C6E8A4C}" srcOrd="12" destOrd="0" presId="urn:microsoft.com/office/officeart/2005/8/layout/target3"/>
    <dgm:cxn modelId="{B06A741D-5635-4336-B147-E8BE952CB3E0}" type="presParOf" srcId="{3CDC7A11-3DB1-4524-A58B-6D322CD5EA05}" destId="{FFB32A52-8C24-44FB-85F4-3EEB2EF58A04}" srcOrd="13" destOrd="0" presId="urn:microsoft.com/office/officeart/2005/8/layout/target3"/>
    <dgm:cxn modelId="{D1185021-86EF-4B19-88B7-655D3B4CD2B2}" type="presParOf" srcId="{3CDC7A11-3DB1-4524-A58B-6D322CD5EA05}" destId="{99178BEE-4BC9-4F94-B4FA-2AC94DDC3A77}" srcOrd="14" destOrd="0" presId="urn:microsoft.com/office/officeart/2005/8/layout/target3"/>
    <dgm:cxn modelId="{E2F7D664-6855-4639-8024-7705860E0882}" type="presParOf" srcId="{3CDC7A11-3DB1-4524-A58B-6D322CD5EA05}" destId="{E01CF7E3-9F97-4E13-B792-50C1B0FC03F7}" srcOrd="15" destOrd="0" presId="urn:microsoft.com/office/officeart/2005/8/layout/target3"/>
    <dgm:cxn modelId="{B143F5B8-0612-4D7D-9CA3-021772D30B58}" type="presParOf" srcId="{3CDC7A11-3DB1-4524-A58B-6D322CD5EA05}" destId="{BF7D155C-2999-4EA7-A1AA-1D1CC6E46D9A}" srcOrd="16" destOrd="0" presId="urn:microsoft.com/office/officeart/2005/8/layout/target3"/>
    <dgm:cxn modelId="{FE7814A7-6CC0-4562-8C3C-EC146CACA847}" type="presParOf" srcId="{3CDC7A11-3DB1-4524-A58B-6D322CD5EA05}" destId="{3F621B43-E5F2-4D84-BF99-C619708D1154}" srcOrd="17" destOrd="0" presId="urn:microsoft.com/office/officeart/2005/8/layout/target3"/>
    <dgm:cxn modelId="{BEE2C3A1-5517-419E-8496-6A746C99ABA7}" type="presParOf" srcId="{3CDC7A11-3DB1-4524-A58B-6D322CD5EA05}" destId="{BB80FC4B-5F18-40E9-8EDD-E76686DDCCC3}" srcOrd="18" destOrd="0" presId="urn:microsoft.com/office/officeart/2005/8/layout/target3"/>
    <dgm:cxn modelId="{182E6E74-C0D6-432C-BF09-FE4DE4B6C26F}" type="presParOf" srcId="{3CDC7A11-3DB1-4524-A58B-6D322CD5EA05}" destId="{E4A46898-E201-4577-93AC-33153E02B6A7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4F968-2506-4F63-8443-6B9AE684DF04}" type="doc">
      <dgm:prSet loTypeId="urn:microsoft.com/office/officeart/2005/8/layout/venn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387051-61DD-4665-ABE4-5309611EF40A}">
      <dgm:prSet phldrT="[Text]"/>
      <dgm:spPr/>
      <dgm:t>
        <a:bodyPr/>
        <a:lstStyle/>
        <a:p>
          <a:r>
            <a:rPr lang="en-US" dirty="0" smtClean="0"/>
            <a:t>Electrical</a:t>
          </a:r>
          <a:endParaRPr lang="en-US" dirty="0"/>
        </a:p>
      </dgm:t>
    </dgm:pt>
    <dgm:pt modelId="{8F53CBAC-9313-4279-8119-18EFF8536808}" type="parTrans" cxnId="{C17FF748-F686-4220-BB1C-01E597DC7232}">
      <dgm:prSet/>
      <dgm:spPr/>
      <dgm:t>
        <a:bodyPr/>
        <a:lstStyle/>
        <a:p>
          <a:endParaRPr lang="en-US"/>
        </a:p>
      </dgm:t>
    </dgm:pt>
    <dgm:pt modelId="{1F0F3361-C2F0-43E0-92AE-507485C61299}" type="sibTrans" cxnId="{C17FF748-F686-4220-BB1C-01E597DC7232}">
      <dgm:prSet/>
      <dgm:spPr/>
      <dgm:t>
        <a:bodyPr/>
        <a:lstStyle/>
        <a:p>
          <a:endParaRPr lang="en-US"/>
        </a:p>
      </dgm:t>
    </dgm:pt>
    <dgm:pt modelId="{21C2BFF2-5C53-43F7-8CD8-411B1AB56E25}">
      <dgm:prSet phldrT="[Text]"/>
      <dgm:spPr/>
      <dgm:t>
        <a:bodyPr/>
        <a:lstStyle/>
        <a:p>
          <a:r>
            <a:rPr lang="en-US" dirty="0" smtClean="0"/>
            <a:t>Transmission</a:t>
          </a:r>
          <a:endParaRPr lang="en-US" dirty="0"/>
        </a:p>
      </dgm:t>
    </dgm:pt>
    <dgm:pt modelId="{E9844235-6C80-44D3-9CB9-B2E838164DA7}" type="parTrans" cxnId="{1B825819-A9F9-4D03-8937-B13830F50869}">
      <dgm:prSet/>
      <dgm:spPr/>
      <dgm:t>
        <a:bodyPr/>
        <a:lstStyle/>
        <a:p>
          <a:endParaRPr lang="en-US"/>
        </a:p>
      </dgm:t>
    </dgm:pt>
    <dgm:pt modelId="{BFB293AB-F2F9-4330-ADA0-C3A9D590DBC1}" type="sibTrans" cxnId="{1B825819-A9F9-4D03-8937-B13830F50869}">
      <dgm:prSet/>
      <dgm:spPr/>
      <dgm:t>
        <a:bodyPr/>
        <a:lstStyle/>
        <a:p>
          <a:endParaRPr lang="en-US"/>
        </a:p>
      </dgm:t>
    </dgm:pt>
    <dgm:pt modelId="{35AADA32-3BCA-4335-ABF5-0A1731D0EA9E}">
      <dgm:prSet phldrT="[Text]"/>
      <dgm:spPr/>
      <dgm:t>
        <a:bodyPr/>
        <a:lstStyle/>
        <a:p>
          <a:r>
            <a:rPr lang="en-US" dirty="0" smtClean="0"/>
            <a:t>Suspension</a:t>
          </a:r>
          <a:endParaRPr lang="en-US" dirty="0"/>
        </a:p>
      </dgm:t>
    </dgm:pt>
    <dgm:pt modelId="{AB2F8BC5-5152-4E93-8F6B-8F6F7C7A4149}" type="parTrans" cxnId="{05635C11-96A2-4BC7-9E9B-BB0FA5FC8B0B}">
      <dgm:prSet/>
      <dgm:spPr/>
      <dgm:t>
        <a:bodyPr/>
        <a:lstStyle/>
        <a:p>
          <a:endParaRPr lang="en-US"/>
        </a:p>
      </dgm:t>
    </dgm:pt>
    <dgm:pt modelId="{C65A2F40-FD5A-460D-AD27-FBB072401012}" type="sibTrans" cxnId="{05635C11-96A2-4BC7-9E9B-BB0FA5FC8B0B}">
      <dgm:prSet/>
      <dgm:spPr/>
      <dgm:t>
        <a:bodyPr/>
        <a:lstStyle/>
        <a:p>
          <a:endParaRPr lang="en-US"/>
        </a:p>
      </dgm:t>
    </dgm:pt>
    <dgm:pt modelId="{AD61B143-4524-4B91-93A1-3E13AA25303F}">
      <dgm:prSet/>
      <dgm:spPr/>
      <dgm:t>
        <a:bodyPr/>
        <a:lstStyle/>
        <a:p>
          <a:r>
            <a:rPr lang="en-US" dirty="0" smtClean="0"/>
            <a:t>Exhaust System</a:t>
          </a:r>
          <a:endParaRPr lang="en-US" dirty="0"/>
        </a:p>
      </dgm:t>
    </dgm:pt>
    <dgm:pt modelId="{E4E4F123-592B-45C3-8900-535481B5357F}" type="parTrans" cxnId="{2917D577-B47F-4C94-96A1-AED7325E4082}">
      <dgm:prSet/>
      <dgm:spPr/>
      <dgm:t>
        <a:bodyPr/>
        <a:lstStyle/>
        <a:p>
          <a:endParaRPr lang="en-US"/>
        </a:p>
      </dgm:t>
    </dgm:pt>
    <dgm:pt modelId="{8878FD80-6E87-4581-B75D-5C3268BED5C7}" type="sibTrans" cxnId="{2917D577-B47F-4C94-96A1-AED7325E4082}">
      <dgm:prSet/>
      <dgm:spPr/>
      <dgm:t>
        <a:bodyPr/>
        <a:lstStyle/>
        <a:p>
          <a:endParaRPr lang="en-US"/>
        </a:p>
      </dgm:t>
    </dgm:pt>
    <dgm:pt modelId="{725F324F-515F-4CE5-8F0E-5D1B5B415CCA}" type="pres">
      <dgm:prSet presAssocID="{68C4F968-2506-4F63-8443-6B9AE684DF0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02A85B-1DC8-455D-832B-14F9A9D550D4}" type="pres">
      <dgm:prSet presAssocID="{8E387051-61DD-4665-ABE4-5309611EF40A}" presName="circ1" presStyleLbl="vennNode1" presStyleIdx="0" presStyleCnt="4" custScaleX="221976"/>
      <dgm:spPr/>
      <dgm:t>
        <a:bodyPr/>
        <a:lstStyle/>
        <a:p>
          <a:endParaRPr lang="en-US"/>
        </a:p>
      </dgm:t>
    </dgm:pt>
    <dgm:pt modelId="{A92F5513-D62C-4157-BD2B-3CC26B242E21}" type="pres">
      <dgm:prSet presAssocID="{8E387051-61DD-4665-ABE4-5309611EF4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31752-A8F8-4207-AB46-68BC26FBA275}" type="pres">
      <dgm:prSet presAssocID="{21C2BFF2-5C53-43F7-8CD8-411B1AB56E25}" presName="circ2" presStyleLbl="vennNode1" presStyleIdx="1" presStyleCnt="4" custScaleX="221976"/>
      <dgm:spPr/>
      <dgm:t>
        <a:bodyPr/>
        <a:lstStyle/>
        <a:p>
          <a:endParaRPr lang="en-US"/>
        </a:p>
      </dgm:t>
    </dgm:pt>
    <dgm:pt modelId="{1058E683-F61C-4D14-9F70-956B5468952B}" type="pres">
      <dgm:prSet presAssocID="{21C2BFF2-5C53-43F7-8CD8-411B1AB56E2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C90A0-915D-4329-A19F-E26A961CAD37}" type="pres">
      <dgm:prSet presAssocID="{35AADA32-3BCA-4335-ABF5-0A1731D0EA9E}" presName="circ3" presStyleLbl="vennNode1" presStyleIdx="2" presStyleCnt="4" custScaleX="221976"/>
      <dgm:spPr/>
      <dgm:t>
        <a:bodyPr/>
        <a:lstStyle/>
        <a:p>
          <a:endParaRPr lang="en-US"/>
        </a:p>
      </dgm:t>
    </dgm:pt>
    <dgm:pt modelId="{10BA2CE5-27A0-4CD9-9FCD-096AA0646F53}" type="pres">
      <dgm:prSet presAssocID="{35AADA32-3BCA-4335-ABF5-0A1731D0EA9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097A7-7C54-492E-AB3B-D14727346A7E}" type="pres">
      <dgm:prSet presAssocID="{AD61B143-4524-4B91-93A1-3E13AA25303F}" presName="circ4" presStyleLbl="vennNode1" presStyleIdx="3" presStyleCnt="4" custScaleX="221976"/>
      <dgm:spPr/>
      <dgm:t>
        <a:bodyPr/>
        <a:lstStyle/>
        <a:p>
          <a:endParaRPr lang="en-US"/>
        </a:p>
      </dgm:t>
    </dgm:pt>
    <dgm:pt modelId="{2683FC86-C33B-4BD3-909F-F64F67EC37DD}" type="pres">
      <dgm:prSet presAssocID="{AD61B143-4524-4B91-93A1-3E13AA25303F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3D002-83E2-4C02-B67D-C0E861A4931D}" type="presOf" srcId="{AD61B143-4524-4B91-93A1-3E13AA25303F}" destId="{81B097A7-7C54-492E-AB3B-D14727346A7E}" srcOrd="0" destOrd="0" presId="urn:microsoft.com/office/officeart/2005/8/layout/venn1"/>
    <dgm:cxn modelId="{D5E848C7-8716-4362-84D6-B5602EBAEB8A}" type="presOf" srcId="{68C4F968-2506-4F63-8443-6B9AE684DF04}" destId="{725F324F-515F-4CE5-8F0E-5D1B5B415CCA}" srcOrd="0" destOrd="0" presId="urn:microsoft.com/office/officeart/2005/8/layout/venn1"/>
    <dgm:cxn modelId="{D9913D98-E9C8-457A-B45E-57261A273439}" type="presOf" srcId="{35AADA32-3BCA-4335-ABF5-0A1731D0EA9E}" destId="{99EC90A0-915D-4329-A19F-E26A961CAD37}" srcOrd="0" destOrd="0" presId="urn:microsoft.com/office/officeart/2005/8/layout/venn1"/>
    <dgm:cxn modelId="{1B825819-A9F9-4D03-8937-B13830F50869}" srcId="{68C4F968-2506-4F63-8443-6B9AE684DF04}" destId="{21C2BFF2-5C53-43F7-8CD8-411B1AB56E25}" srcOrd="1" destOrd="0" parTransId="{E9844235-6C80-44D3-9CB9-B2E838164DA7}" sibTransId="{BFB293AB-F2F9-4330-ADA0-C3A9D590DBC1}"/>
    <dgm:cxn modelId="{2917D577-B47F-4C94-96A1-AED7325E4082}" srcId="{68C4F968-2506-4F63-8443-6B9AE684DF04}" destId="{AD61B143-4524-4B91-93A1-3E13AA25303F}" srcOrd="3" destOrd="0" parTransId="{E4E4F123-592B-45C3-8900-535481B5357F}" sibTransId="{8878FD80-6E87-4581-B75D-5C3268BED5C7}"/>
    <dgm:cxn modelId="{C17FF748-F686-4220-BB1C-01E597DC7232}" srcId="{68C4F968-2506-4F63-8443-6B9AE684DF04}" destId="{8E387051-61DD-4665-ABE4-5309611EF40A}" srcOrd="0" destOrd="0" parTransId="{8F53CBAC-9313-4279-8119-18EFF8536808}" sibTransId="{1F0F3361-C2F0-43E0-92AE-507485C61299}"/>
    <dgm:cxn modelId="{05635C11-96A2-4BC7-9E9B-BB0FA5FC8B0B}" srcId="{68C4F968-2506-4F63-8443-6B9AE684DF04}" destId="{35AADA32-3BCA-4335-ABF5-0A1731D0EA9E}" srcOrd="2" destOrd="0" parTransId="{AB2F8BC5-5152-4E93-8F6B-8F6F7C7A4149}" sibTransId="{C65A2F40-FD5A-460D-AD27-FBB072401012}"/>
    <dgm:cxn modelId="{4DC4C1C3-282C-4E2D-98F8-E1897CEF5EBC}" type="presOf" srcId="{21C2BFF2-5C53-43F7-8CD8-411B1AB56E25}" destId="{1058E683-F61C-4D14-9F70-956B5468952B}" srcOrd="1" destOrd="0" presId="urn:microsoft.com/office/officeart/2005/8/layout/venn1"/>
    <dgm:cxn modelId="{F0D2FF90-669A-44C6-8B20-4523E159C6BC}" type="presOf" srcId="{8E387051-61DD-4665-ABE4-5309611EF40A}" destId="{A92F5513-D62C-4157-BD2B-3CC26B242E21}" srcOrd="1" destOrd="0" presId="urn:microsoft.com/office/officeart/2005/8/layout/venn1"/>
    <dgm:cxn modelId="{A777F82F-CD1D-430A-9C22-E81866EE79A2}" type="presOf" srcId="{8E387051-61DD-4665-ABE4-5309611EF40A}" destId="{4802A85B-1DC8-455D-832B-14F9A9D550D4}" srcOrd="0" destOrd="0" presId="urn:microsoft.com/office/officeart/2005/8/layout/venn1"/>
    <dgm:cxn modelId="{9AA79AD0-D4FF-4F72-8D5B-E815AD412DB0}" type="presOf" srcId="{AD61B143-4524-4B91-93A1-3E13AA25303F}" destId="{2683FC86-C33B-4BD3-909F-F64F67EC37DD}" srcOrd="1" destOrd="0" presId="urn:microsoft.com/office/officeart/2005/8/layout/venn1"/>
    <dgm:cxn modelId="{B86CE5D4-8AFB-47A6-B5D1-382F32363129}" type="presOf" srcId="{35AADA32-3BCA-4335-ABF5-0A1731D0EA9E}" destId="{10BA2CE5-27A0-4CD9-9FCD-096AA0646F53}" srcOrd="1" destOrd="0" presId="urn:microsoft.com/office/officeart/2005/8/layout/venn1"/>
    <dgm:cxn modelId="{D3B59781-508E-4EEE-8514-6B27F945BA7B}" type="presOf" srcId="{21C2BFF2-5C53-43F7-8CD8-411B1AB56E25}" destId="{89931752-A8F8-4207-AB46-68BC26FBA275}" srcOrd="0" destOrd="0" presId="urn:microsoft.com/office/officeart/2005/8/layout/venn1"/>
    <dgm:cxn modelId="{EC983203-3E6C-496B-86E6-C85BB03E2642}" type="presParOf" srcId="{725F324F-515F-4CE5-8F0E-5D1B5B415CCA}" destId="{4802A85B-1DC8-455D-832B-14F9A9D550D4}" srcOrd="0" destOrd="0" presId="urn:microsoft.com/office/officeart/2005/8/layout/venn1"/>
    <dgm:cxn modelId="{86C81EAA-46EB-4C6B-BDBD-980C65CEC6E5}" type="presParOf" srcId="{725F324F-515F-4CE5-8F0E-5D1B5B415CCA}" destId="{A92F5513-D62C-4157-BD2B-3CC26B242E21}" srcOrd="1" destOrd="0" presId="urn:microsoft.com/office/officeart/2005/8/layout/venn1"/>
    <dgm:cxn modelId="{A14FD1DA-26E9-40E7-8D67-FC67D8299E47}" type="presParOf" srcId="{725F324F-515F-4CE5-8F0E-5D1B5B415CCA}" destId="{89931752-A8F8-4207-AB46-68BC26FBA275}" srcOrd="2" destOrd="0" presId="urn:microsoft.com/office/officeart/2005/8/layout/venn1"/>
    <dgm:cxn modelId="{9EB2964F-427B-453D-8808-DA559627D67A}" type="presParOf" srcId="{725F324F-515F-4CE5-8F0E-5D1B5B415CCA}" destId="{1058E683-F61C-4D14-9F70-956B5468952B}" srcOrd="3" destOrd="0" presId="urn:microsoft.com/office/officeart/2005/8/layout/venn1"/>
    <dgm:cxn modelId="{EC283156-A0AC-4059-8D93-F3DFCEE20110}" type="presParOf" srcId="{725F324F-515F-4CE5-8F0E-5D1B5B415CCA}" destId="{99EC90A0-915D-4329-A19F-E26A961CAD37}" srcOrd="4" destOrd="0" presId="urn:microsoft.com/office/officeart/2005/8/layout/venn1"/>
    <dgm:cxn modelId="{415F71D5-E126-40A3-AA0F-FEC448BFFD22}" type="presParOf" srcId="{725F324F-515F-4CE5-8F0E-5D1B5B415CCA}" destId="{10BA2CE5-27A0-4CD9-9FCD-096AA0646F53}" srcOrd="5" destOrd="0" presId="urn:microsoft.com/office/officeart/2005/8/layout/venn1"/>
    <dgm:cxn modelId="{8917C047-20CB-48B0-BBF6-11A77DB0E4A3}" type="presParOf" srcId="{725F324F-515F-4CE5-8F0E-5D1B5B415CCA}" destId="{81B097A7-7C54-492E-AB3B-D14727346A7E}" srcOrd="6" destOrd="0" presId="urn:microsoft.com/office/officeart/2005/8/layout/venn1"/>
    <dgm:cxn modelId="{2E1D36CC-3963-4199-AA98-D47D2320722D}" type="presParOf" srcId="{725F324F-515F-4CE5-8F0E-5D1B5B415CCA}" destId="{2683FC86-C33B-4BD3-909F-F64F67EC37DD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966109-237B-4F50-BEB2-E0F68E1F7638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ADC32C-65E3-453B-B2BB-B0693DF208CD}">
      <dgm:prSet phldrT="[Text]"/>
      <dgm:spPr/>
      <dgm:t>
        <a:bodyPr/>
        <a:lstStyle/>
        <a:p>
          <a:r>
            <a:rPr lang="en-US" dirty="0" smtClean="0"/>
            <a:t>Free Estimates</a:t>
          </a:r>
          <a:endParaRPr lang="en-US" dirty="0"/>
        </a:p>
      </dgm:t>
    </dgm:pt>
    <dgm:pt modelId="{4E055371-5E8E-4352-8D53-2E59931DE907}" type="parTrans" cxnId="{04EB49FD-2157-486F-A26E-4BFC9A19DE07}">
      <dgm:prSet/>
      <dgm:spPr/>
      <dgm:t>
        <a:bodyPr/>
        <a:lstStyle/>
        <a:p>
          <a:endParaRPr lang="en-US"/>
        </a:p>
      </dgm:t>
    </dgm:pt>
    <dgm:pt modelId="{9942036A-234B-426C-BEC6-3CD7106C2651}" type="sibTrans" cxnId="{04EB49FD-2157-486F-A26E-4BFC9A19DE07}">
      <dgm:prSet/>
      <dgm:spPr/>
      <dgm:t>
        <a:bodyPr/>
        <a:lstStyle/>
        <a:p>
          <a:endParaRPr lang="en-US"/>
        </a:p>
      </dgm:t>
    </dgm:pt>
    <dgm:pt modelId="{6699C16B-E5E1-4B50-A51E-4C275EF58319}">
      <dgm:prSet phldrT="[Text]"/>
      <dgm:spPr/>
      <dgm:t>
        <a:bodyPr/>
        <a:lstStyle/>
        <a:p>
          <a:r>
            <a:rPr lang="en-US" dirty="0" smtClean="0"/>
            <a:t>Work With Insurance Carrier</a:t>
          </a:r>
          <a:endParaRPr lang="en-US" dirty="0"/>
        </a:p>
      </dgm:t>
    </dgm:pt>
    <dgm:pt modelId="{9F6D3700-E238-4E17-B646-D5329F7BB155}" type="parTrans" cxnId="{9DB47F25-90EC-4780-9F3D-4A00ADA0AAD6}">
      <dgm:prSet/>
      <dgm:spPr/>
      <dgm:t>
        <a:bodyPr/>
        <a:lstStyle/>
        <a:p>
          <a:endParaRPr lang="en-US"/>
        </a:p>
      </dgm:t>
    </dgm:pt>
    <dgm:pt modelId="{7D31612E-54BB-41CF-9A25-9ED2F98E6162}" type="sibTrans" cxnId="{9DB47F25-90EC-4780-9F3D-4A00ADA0AAD6}">
      <dgm:prSet/>
      <dgm:spPr/>
      <dgm:t>
        <a:bodyPr/>
        <a:lstStyle/>
        <a:p>
          <a:endParaRPr lang="en-US"/>
        </a:p>
      </dgm:t>
    </dgm:pt>
    <dgm:pt modelId="{8DFA718E-A83A-4EA2-A9F3-F929D0CB4318}">
      <dgm:prSet phldrT="[Text]"/>
      <dgm:spPr/>
      <dgm:t>
        <a:bodyPr/>
        <a:lstStyle/>
        <a:p>
          <a:r>
            <a:rPr lang="en-US" dirty="0" smtClean="0"/>
            <a:t>Help With Insurance Forms</a:t>
          </a:r>
          <a:endParaRPr lang="en-US" dirty="0"/>
        </a:p>
      </dgm:t>
    </dgm:pt>
    <dgm:pt modelId="{8322FCB0-7728-429B-8212-13B664ED7CA4}" type="parTrans" cxnId="{5600F0D1-7606-44C0-B70F-A127119ECED8}">
      <dgm:prSet/>
      <dgm:spPr/>
      <dgm:t>
        <a:bodyPr/>
        <a:lstStyle/>
        <a:p>
          <a:endParaRPr lang="en-US"/>
        </a:p>
      </dgm:t>
    </dgm:pt>
    <dgm:pt modelId="{E9263DFD-2CD5-4527-B816-908376A8B5B4}" type="sibTrans" cxnId="{5600F0D1-7606-44C0-B70F-A127119ECED8}">
      <dgm:prSet/>
      <dgm:spPr/>
      <dgm:t>
        <a:bodyPr/>
        <a:lstStyle/>
        <a:p>
          <a:endParaRPr lang="en-US"/>
        </a:p>
      </dgm:t>
    </dgm:pt>
    <dgm:pt modelId="{CD0F6FAB-80B7-497C-B048-A93D7793FE2E}">
      <dgm:prSet/>
      <dgm:spPr/>
      <dgm:t>
        <a:bodyPr/>
        <a:lstStyle/>
        <a:p>
          <a:r>
            <a:rPr lang="en-US" dirty="0" smtClean="0"/>
            <a:t>Quick Turnaround</a:t>
          </a:r>
          <a:endParaRPr lang="en-US" dirty="0"/>
        </a:p>
      </dgm:t>
    </dgm:pt>
    <dgm:pt modelId="{8AB80669-DC25-444C-989D-50A550A28193}" type="parTrans" cxnId="{99F33487-499B-4C6F-818B-F15E7BCEC920}">
      <dgm:prSet/>
      <dgm:spPr/>
      <dgm:t>
        <a:bodyPr/>
        <a:lstStyle/>
        <a:p>
          <a:endParaRPr lang="en-US"/>
        </a:p>
      </dgm:t>
    </dgm:pt>
    <dgm:pt modelId="{8123B14B-49EF-4FCB-BE27-C60C9D4F85AC}" type="sibTrans" cxnId="{99F33487-499B-4C6F-818B-F15E7BCEC920}">
      <dgm:prSet/>
      <dgm:spPr/>
      <dgm:t>
        <a:bodyPr/>
        <a:lstStyle/>
        <a:p>
          <a:endParaRPr lang="en-US"/>
        </a:p>
      </dgm:t>
    </dgm:pt>
    <dgm:pt modelId="{93089917-AF0C-4B0F-988D-6D6663B198B8}" type="pres">
      <dgm:prSet presAssocID="{8D966109-237B-4F50-BEB2-E0F68E1F763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E3342C-5BDF-47B9-A05E-299082DB23AE}" type="pres">
      <dgm:prSet presAssocID="{8D966109-237B-4F50-BEB2-E0F68E1F7638}" presName="arrow" presStyleLbl="bgShp" presStyleIdx="0" presStyleCnt="1"/>
      <dgm:spPr/>
    </dgm:pt>
    <dgm:pt modelId="{E052934C-C3EB-4F07-9C6D-D9BB9ECE64B5}" type="pres">
      <dgm:prSet presAssocID="{8D966109-237B-4F50-BEB2-E0F68E1F7638}" presName="points" presStyleCnt="0"/>
      <dgm:spPr/>
    </dgm:pt>
    <dgm:pt modelId="{CFBBF52A-B836-4F5D-BD3E-58C54415DFFA}" type="pres">
      <dgm:prSet presAssocID="{F9ADC32C-65E3-453B-B2BB-B0693DF208CD}" presName="compositeA" presStyleCnt="0"/>
      <dgm:spPr/>
    </dgm:pt>
    <dgm:pt modelId="{D492095E-FCA9-4885-A2B5-1135C1373017}" type="pres">
      <dgm:prSet presAssocID="{F9ADC32C-65E3-453B-B2BB-B0693DF208CD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3BDEC-2C27-4E44-8543-11AB09738FC2}" type="pres">
      <dgm:prSet presAssocID="{F9ADC32C-65E3-453B-B2BB-B0693DF208CD}" presName="circleA" presStyleLbl="node1" presStyleIdx="0" presStyleCnt="4"/>
      <dgm:spPr/>
    </dgm:pt>
    <dgm:pt modelId="{249F9285-DE71-4445-8A07-B5DA4C77C4D0}" type="pres">
      <dgm:prSet presAssocID="{F9ADC32C-65E3-453B-B2BB-B0693DF208CD}" presName="spaceA" presStyleCnt="0"/>
      <dgm:spPr/>
    </dgm:pt>
    <dgm:pt modelId="{9153CE99-CB52-4AF7-983D-CA21E9C96768}" type="pres">
      <dgm:prSet presAssocID="{9942036A-234B-426C-BEC6-3CD7106C2651}" presName="space" presStyleCnt="0"/>
      <dgm:spPr/>
    </dgm:pt>
    <dgm:pt modelId="{E55CCFAB-D9D2-4D17-8065-3270D4E90918}" type="pres">
      <dgm:prSet presAssocID="{6699C16B-E5E1-4B50-A51E-4C275EF58319}" presName="compositeB" presStyleCnt="0"/>
      <dgm:spPr/>
    </dgm:pt>
    <dgm:pt modelId="{7E58A15D-C1EA-44BF-82FE-B8608F0EE943}" type="pres">
      <dgm:prSet presAssocID="{6699C16B-E5E1-4B50-A51E-4C275EF5831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EE31D-E1BB-406D-A146-22B19FDB1AFD}" type="pres">
      <dgm:prSet presAssocID="{6699C16B-E5E1-4B50-A51E-4C275EF58319}" presName="circleB" presStyleLbl="node1" presStyleIdx="1" presStyleCnt="4"/>
      <dgm:spPr/>
    </dgm:pt>
    <dgm:pt modelId="{09A52A83-97E2-4468-8F32-3D20357F2A1B}" type="pres">
      <dgm:prSet presAssocID="{6699C16B-E5E1-4B50-A51E-4C275EF58319}" presName="spaceB" presStyleCnt="0"/>
      <dgm:spPr/>
    </dgm:pt>
    <dgm:pt modelId="{5BC8E798-C774-49F5-91A2-7F7008B654A7}" type="pres">
      <dgm:prSet presAssocID="{7D31612E-54BB-41CF-9A25-9ED2F98E6162}" presName="space" presStyleCnt="0"/>
      <dgm:spPr/>
    </dgm:pt>
    <dgm:pt modelId="{C0C3EE51-E956-4EBA-B5BE-DA5B5B37D1EA}" type="pres">
      <dgm:prSet presAssocID="{8DFA718E-A83A-4EA2-A9F3-F929D0CB4318}" presName="compositeA" presStyleCnt="0"/>
      <dgm:spPr/>
    </dgm:pt>
    <dgm:pt modelId="{62C4B3D9-549F-42C9-9E8E-CF4F808CDA57}" type="pres">
      <dgm:prSet presAssocID="{8DFA718E-A83A-4EA2-A9F3-F929D0CB4318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A188-2B1B-4C97-AD33-1090E5F716F0}" type="pres">
      <dgm:prSet presAssocID="{8DFA718E-A83A-4EA2-A9F3-F929D0CB4318}" presName="circleA" presStyleLbl="node1" presStyleIdx="2" presStyleCnt="4"/>
      <dgm:spPr/>
    </dgm:pt>
    <dgm:pt modelId="{F451A140-07C2-4F77-A7D2-88DA6E1B75DF}" type="pres">
      <dgm:prSet presAssocID="{8DFA718E-A83A-4EA2-A9F3-F929D0CB4318}" presName="spaceA" presStyleCnt="0"/>
      <dgm:spPr/>
    </dgm:pt>
    <dgm:pt modelId="{73F65F78-2F11-4A16-9BD7-668C66B55B20}" type="pres">
      <dgm:prSet presAssocID="{E9263DFD-2CD5-4527-B816-908376A8B5B4}" presName="space" presStyleCnt="0"/>
      <dgm:spPr/>
    </dgm:pt>
    <dgm:pt modelId="{BCEDAF8D-19C1-4058-9CFF-FC14FC027E3D}" type="pres">
      <dgm:prSet presAssocID="{CD0F6FAB-80B7-497C-B048-A93D7793FE2E}" presName="compositeB" presStyleCnt="0"/>
      <dgm:spPr/>
    </dgm:pt>
    <dgm:pt modelId="{2735CC9B-4DF3-48A4-9829-B596CF21336D}" type="pres">
      <dgm:prSet presAssocID="{CD0F6FAB-80B7-497C-B048-A93D7793FE2E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E0461-BDA5-4BE5-ACAD-6671DEAD74F1}" type="pres">
      <dgm:prSet presAssocID="{CD0F6FAB-80B7-497C-B048-A93D7793FE2E}" presName="circleB" presStyleLbl="node1" presStyleIdx="3" presStyleCnt="4"/>
      <dgm:spPr/>
    </dgm:pt>
    <dgm:pt modelId="{7592B607-4AAD-4E61-8F9F-ED05B9697E61}" type="pres">
      <dgm:prSet presAssocID="{CD0F6FAB-80B7-497C-B048-A93D7793FE2E}" presName="spaceB" presStyleCnt="0"/>
      <dgm:spPr/>
    </dgm:pt>
  </dgm:ptLst>
  <dgm:cxnLst>
    <dgm:cxn modelId="{6B0CF60D-DF7F-483C-83E5-669A32B7A3FD}" type="presOf" srcId="{CD0F6FAB-80B7-497C-B048-A93D7793FE2E}" destId="{2735CC9B-4DF3-48A4-9829-B596CF21336D}" srcOrd="0" destOrd="0" presId="urn:microsoft.com/office/officeart/2005/8/layout/hProcess11"/>
    <dgm:cxn modelId="{9477E284-5209-4089-880B-0FDD71F0B40D}" type="presOf" srcId="{6699C16B-E5E1-4B50-A51E-4C275EF58319}" destId="{7E58A15D-C1EA-44BF-82FE-B8608F0EE943}" srcOrd="0" destOrd="0" presId="urn:microsoft.com/office/officeart/2005/8/layout/hProcess11"/>
    <dgm:cxn modelId="{0B1D8C04-99A0-48FE-98F4-31D6D2095573}" type="presOf" srcId="{8D966109-237B-4F50-BEB2-E0F68E1F7638}" destId="{93089917-AF0C-4B0F-988D-6D6663B198B8}" srcOrd="0" destOrd="0" presId="urn:microsoft.com/office/officeart/2005/8/layout/hProcess11"/>
    <dgm:cxn modelId="{9DB47F25-90EC-4780-9F3D-4A00ADA0AAD6}" srcId="{8D966109-237B-4F50-BEB2-E0F68E1F7638}" destId="{6699C16B-E5E1-4B50-A51E-4C275EF58319}" srcOrd="1" destOrd="0" parTransId="{9F6D3700-E238-4E17-B646-D5329F7BB155}" sibTransId="{7D31612E-54BB-41CF-9A25-9ED2F98E6162}"/>
    <dgm:cxn modelId="{04EB49FD-2157-486F-A26E-4BFC9A19DE07}" srcId="{8D966109-237B-4F50-BEB2-E0F68E1F7638}" destId="{F9ADC32C-65E3-453B-B2BB-B0693DF208CD}" srcOrd="0" destOrd="0" parTransId="{4E055371-5E8E-4352-8D53-2E59931DE907}" sibTransId="{9942036A-234B-426C-BEC6-3CD7106C2651}"/>
    <dgm:cxn modelId="{5600F0D1-7606-44C0-B70F-A127119ECED8}" srcId="{8D966109-237B-4F50-BEB2-E0F68E1F7638}" destId="{8DFA718E-A83A-4EA2-A9F3-F929D0CB4318}" srcOrd="2" destOrd="0" parTransId="{8322FCB0-7728-429B-8212-13B664ED7CA4}" sibTransId="{E9263DFD-2CD5-4527-B816-908376A8B5B4}"/>
    <dgm:cxn modelId="{99F33487-499B-4C6F-818B-F15E7BCEC920}" srcId="{8D966109-237B-4F50-BEB2-E0F68E1F7638}" destId="{CD0F6FAB-80B7-497C-B048-A93D7793FE2E}" srcOrd="3" destOrd="0" parTransId="{8AB80669-DC25-444C-989D-50A550A28193}" sibTransId="{8123B14B-49EF-4FCB-BE27-C60C9D4F85AC}"/>
    <dgm:cxn modelId="{67D9B438-076F-40EB-9E35-7E98FC325C0D}" type="presOf" srcId="{F9ADC32C-65E3-453B-B2BB-B0693DF208CD}" destId="{D492095E-FCA9-4885-A2B5-1135C1373017}" srcOrd="0" destOrd="0" presId="urn:microsoft.com/office/officeart/2005/8/layout/hProcess11"/>
    <dgm:cxn modelId="{14796129-2FAD-44E5-B18F-DC6C5709DAEB}" type="presOf" srcId="{8DFA718E-A83A-4EA2-A9F3-F929D0CB4318}" destId="{62C4B3D9-549F-42C9-9E8E-CF4F808CDA57}" srcOrd="0" destOrd="0" presId="urn:microsoft.com/office/officeart/2005/8/layout/hProcess11"/>
    <dgm:cxn modelId="{45613E7C-B44C-4D9C-9761-5C59071B9FCA}" type="presParOf" srcId="{93089917-AF0C-4B0F-988D-6D6663B198B8}" destId="{0DE3342C-5BDF-47B9-A05E-299082DB23AE}" srcOrd="0" destOrd="0" presId="urn:microsoft.com/office/officeart/2005/8/layout/hProcess11"/>
    <dgm:cxn modelId="{4B30DB37-E2F0-43F9-ADE9-24873D763700}" type="presParOf" srcId="{93089917-AF0C-4B0F-988D-6D6663B198B8}" destId="{E052934C-C3EB-4F07-9C6D-D9BB9ECE64B5}" srcOrd="1" destOrd="0" presId="urn:microsoft.com/office/officeart/2005/8/layout/hProcess11"/>
    <dgm:cxn modelId="{6DAACCE0-A0AB-49B9-821D-EB5143221B27}" type="presParOf" srcId="{E052934C-C3EB-4F07-9C6D-D9BB9ECE64B5}" destId="{CFBBF52A-B836-4F5D-BD3E-58C54415DFFA}" srcOrd="0" destOrd="0" presId="urn:microsoft.com/office/officeart/2005/8/layout/hProcess11"/>
    <dgm:cxn modelId="{0EA8D287-A941-43E3-A1AB-749E5437171E}" type="presParOf" srcId="{CFBBF52A-B836-4F5D-BD3E-58C54415DFFA}" destId="{D492095E-FCA9-4885-A2B5-1135C1373017}" srcOrd="0" destOrd="0" presId="urn:microsoft.com/office/officeart/2005/8/layout/hProcess11"/>
    <dgm:cxn modelId="{53E732CF-CC90-48FB-9035-7035FC0417C7}" type="presParOf" srcId="{CFBBF52A-B836-4F5D-BD3E-58C54415DFFA}" destId="{97B3BDEC-2C27-4E44-8543-11AB09738FC2}" srcOrd="1" destOrd="0" presId="urn:microsoft.com/office/officeart/2005/8/layout/hProcess11"/>
    <dgm:cxn modelId="{2228C280-7B24-45C5-9B71-CE4C3745328D}" type="presParOf" srcId="{CFBBF52A-B836-4F5D-BD3E-58C54415DFFA}" destId="{249F9285-DE71-4445-8A07-B5DA4C77C4D0}" srcOrd="2" destOrd="0" presId="urn:microsoft.com/office/officeart/2005/8/layout/hProcess11"/>
    <dgm:cxn modelId="{FA405901-98B6-4C26-A086-B510DFF722DE}" type="presParOf" srcId="{E052934C-C3EB-4F07-9C6D-D9BB9ECE64B5}" destId="{9153CE99-CB52-4AF7-983D-CA21E9C96768}" srcOrd="1" destOrd="0" presId="urn:microsoft.com/office/officeart/2005/8/layout/hProcess11"/>
    <dgm:cxn modelId="{EB8AAAED-CFB4-4F40-80BC-E40F66AC4AC9}" type="presParOf" srcId="{E052934C-C3EB-4F07-9C6D-D9BB9ECE64B5}" destId="{E55CCFAB-D9D2-4D17-8065-3270D4E90918}" srcOrd="2" destOrd="0" presId="urn:microsoft.com/office/officeart/2005/8/layout/hProcess11"/>
    <dgm:cxn modelId="{967BB804-3C8B-4931-B588-313DE2B87D96}" type="presParOf" srcId="{E55CCFAB-D9D2-4D17-8065-3270D4E90918}" destId="{7E58A15D-C1EA-44BF-82FE-B8608F0EE943}" srcOrd="0" destOrd="0" presId="urn:microsoft.com/office/officeart/2005/8/layout/hProcess11"/>
    <dgm:cxn modelId="{64527896-9584-45B8-A698-024A2490C66E}" type="presParOf" srcId="{E55CCFAB-D9D2-4D17-8065-3270D4E90918}" destId="{8C8EE31D-E1BB-406D-A146-22B19FDB1AFD}" srcOrd="1" destOrd="0" presId="urn:microsoft.com/office/officeart/2005/8/layout/hProcess11"/>
    <dgm:cxn modelId="{FA957B35-1C11-4063-B24F-9748E7CA16E9}" type="presParOf" srcId="{E55CCFAB-D9D2-4D17-8065-3270D4E90918}" destId="{09A52A83-97E2-4468-8F32-3D20357F2A1B}" srcOrd="2" destOrd="0" presId="urn:microsoft.com/office/officeart/2005/8/layout/hProcess11"/>
    <dgm:cxn modelId="{60CD62CE-373D-4170-A7CC-A08F988E6789}" type="presParOf" srcId="{E052934C-C3EB-4F07-9C6D-D9BB9ECE64B5}" destId="{5BC8E798-C774-49F5-91A2-7F7008B654A7}" srcOrd="3" destOrd="0" presId="urn:microsoft.com/office/officeart/2005/8/layout/hProcess11"/>
    <dgm:cxn modelId="{F9FBC535-E038-40C7-B0D2-D1C8699C355E}" type="presParOf" srcId="{E052934C-C3EB-4F07-9C6D-D9BB9ECE64B5}" destId="{C0C3EE51-E956-4EBA-B5BE-DA5B5B37D1EA}" srcOrd="4" destOrd="0" presId="urn:microsoft.com/office/officeart/2005/8/layout/hProcess11"/>
    <dgm:cxn modelId="{4387D905-F1CB-44C0-878B-98A486939DAF}" type="presParOf" srcId="{C0C3EE51-E956-4EBA-B5BE-DA5B5B37D1EA}" destId="{62C4B3D9-549F-42C9-9E8E-CF4F808CDA57}" srcOrd="0" destOrd="0" presId="urn:microsoft.com/office/officeart/2005/8/layout/hProcess11"/>
    <dgm:cxn modelId="{ACAE6D63-DE8B-48D2-8CAE-46082BAFBBF0}" type="presParOf" srcId="{C0C3EE51-E956-4EBA-B5BE-DA5B5B37D1EA}" destId="{F98EA188-2B1B-4C97-AD33-1090E5F716F0}" srcOrd="1" destOrd="0" presId="urn:microsoft.com/office/officeart/2005/8/layout/hProcess11"/>
    <dgm:cxn modelId="{2244763F-05D1-42CD-AB60-8C14C095ED0E}" type="presParOf" srcId="{C0C3EE51-E956-4EBA-B5BE-DA5B5B37D1EA}" destId="{F451A140-07C2-4F77-A7D2-88DA6E1B75DF}" srcOrd="2" destOrd="0" presId="urn:microsoft.com/office/officeart/2005/8/layout/hProcess11"/>
    <dgm:cxn modelId="{92175B2A-FE0C-4B4A-829F-8EA016C5B7B8}" type="presParOf" srcId="{E052934C-C3EB-4F07-9C6D-D9BB9ECE64B5}" destId="{73F65F78-2F11-4A16-9BD7-668C66B55B20}" srcOrd="5" destOrd="0" presId="urn:microsoft.com/office/officeart/2005/8/layout/hProcess11"/>
    <dgm:cxn modelId="{BF12E62A-F85B-4BDC-9073-11247EAA32C8}" type="presParOf" srcId="{E052934C-C3EB-4F07-9C6D-D9BB9ECE64B5}" destId="{BCEDAF8D-19C1-4058-9CFF-FC14FC027E3D}" srcOrd="6" destOrd="0" presId="urn:microsoft.com/office/officeart/2005/8/layout/hProcess11"/>
    <dgm:cxn modelId="{723C461A-30CB-4538-8CBB-D987A221E3B8}" type="presParOf" srcId="{BCEDAF8D-19C1-4058-9CFF-FC14FC027E3D}" destId="{2735CC9B-4DF3-48A4-9829-B596CF21336D}" srcOrd="0" destOrd="0" presId="urn:microsoft.com/office/officeart/2005/8/layout/hProcess11"/>
    <dgm:cxn modelId="{AD765253-CE8F-40BC-83D2-72418FC52243}" type="presParOf" srcId="{BCEDAF8D-19C1-4058-9CFF-FC14FC027E3D}" destId="{081E0461-BDA5-4BE5-ACAD-6671DEAD74F1}" srcOrd="1" destOrd="0" presId="urn:microsoft.com/office/officeart/2005/8/layout/hProcess11"/>
    <dgm:cxn modelId="{871162F5-EAD5-4C70-9BE7-9E0E40DAF235}" type="presParOf" srcId="{BCEDAF8D-19C1-4058-9CFF-FC14FC027E3D}" destId="{7592B607-4AAD-4E61-8F9F-ED05B9697E6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038FEA-DC88-40A4-9F48-5CC637381A4D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898424F-06A1-4E60-9E2E-8166CF7D7549}">
      <dgm:prSet phldrT="[Text]"/>
      <dgm:spPr/>
      <dgm:t>
        <a:bodyPr/>
        <a:lstStyle/>
        <a:p>
          <a:pPr algn="l"/>
          <a:r>
            <a:rPr lang="en-US" dirty="0" smtClean="0"/>
            <a:t>Loaner Cars Available</a:t>
          </a:r>
          <a:endParaRPr lang="en-US" dirty="0"/>
        </a:p>
      </dgm:t>
    </dgm:pt>
    <dgm:pt modelId="{6860F0C7-5ECF-491D-95DD-D3DE31BB5A6D}" type="parTrans" cxnId="{F2C36D2D-FCC5-418E-B916-F29089F95670}">
      <dgm:prSet/>
      <dgm:spPr/>
      <dgm:t>
        <a:bodyPr/>
        <a:lstStyle/>
        <a:p>
          <a:pPr algn="l"/>
          <a:endParaRPr lang="en-US"/>
        </a:p>
      </dgm:t>
    </dgm:pt>
    <dgm:pt modelId="{71123591-2A66-45CE-8571-C39800A700FB}" type="sibTrans" cxnId="{F2C36D2D-FCC5-418E-B916-F29089F95670}">
      <dgm:prSet/>
      <dgm:spPr/>
      <dgm:t>
        <a:bodyPr/>
        <a:lstStyle/>
        <a:p>
          <a:pPr algn="l"/>
          <a:endParaRPr lang="en-US"/>
        </a:p>
      </dgm:t>
    </dgm:pt>
    <dgm:pt modelId="{827A284F-593E-4F34-A3E0-833AE43A70B2}">
      <dgm:prSet phldrT="[Text]"/>
      <dgm:spPr/>
      <dgm:t>
        <a:bodyPr/>
        <a:lstStyle/>
        <a:p>
          <a:pPr algn="l"/>
          <a:r>
            <a:rPr lang="en-US" dirty="0" smtClean="0"/>
            <a:t>Towing</a:t>
          </a:r>
          <a:endParaRPr lang="en-US" dirty="0"/>
        </a:p>
      </dgm:t>
    </dgm:pt>
    <dgm:pt modelId="{FB3BC78A-2220-45DD-98E7-D46502584C27}" type="parTrans" cxnId="{62B4AB65-ADAF-4C47-A496-A1ED3A39A777}">
      <dgm:prSet/>
      <dgm:spPr/>
      <dgm:t>
        <a:bodyPr/>
        <a:lstStyle/>
        <a:p>
          <a:pPr algn="l"/>
          <a:endParaRPr lang="en-US"/>
        </a:p>
      </dgm:t>
    </dgm:pt>
    <dgm:pt modelId="{C1519C7F-2F7D-4551-A35F-6D5F76B3CDBB}" type="sibTrans" cxnId="{62B4AB65-ADAF-4C47-A496-A1ED3A39A777}">
      <dgm:prSet/>
      <dgm:spPr/>
      <dgm:t>
        <a:bodyPr/>
        <a:lstStyle/>
        <a:p>
          <a:pPr algn="l"/>
          <a:endParaRPr lang="en-US"/>
        </a:p>
      </dgm:t>
    </dgm:pt>
    <dgm:pt modelId="{537C5C07-BA5B-49E4-A98F-DCE781E54D46}">
      <dgm:prSet phldrT="[Text]"/>
      <dgm:spPr/>
      <dgm:t>
        <a:bodyPr/>
        <a:lstStyle/>
        <a:p>
          <a:pPr algn="l"/>
          <a:r>
            <a:rPr lang="en-US" dirty="0" smtClean="0"/>
            <a:t>Roadside Assistance</a:t>
          </a:r>
          <a:endParaRPr lang="en-US" dirty="0"/>
        </a:p>
      </dgm:t>
    </dgm:pt>
    <dgm:pt modelId="{B833EF4A-1733-4DEC-81D8-E192ABD9C947}" type="parTrans" cxnId="{E8E6BB7A-4432-4077-B86B-1F07B1E6C140}">
      <dgm:prSet/>
      <dgm:spPr/>
      <dgm:t>
        <a:bodyPr/>
        <a:lstStyle/>
        <a:p>
          <a:pPr algn="l"/>
          <a:endParaRPr lang="en-US"/>
        </a:p>
      </dgm:t>
    </dgm:pt>
    <dgm:pt modelId="{72C3E341-D71C-4FD9-A52F-45FC6AB918DF}" type="sibTrans" cxnId="{E8E6BB7A-4432-4077-B86B-1F07B1E6C140}">
      <dgm:prSet/>
      <dgm:spPr/>
      <dgm:t>
        <a:bodyPr/>
        <a:lstStyle/>
        <a:p>
          <a:pPr algn="l"/>
          <a:endParaRPr lang="en-US"/>
        </a:p>
      </dgm:t>
    </dgm:pt>
    <dgm:pt modelId="{A2A149EE-4176-4A64-9E14-1529F24F4679}">
      <dgm:prSet phldrT="[Text]"/>
      <dgm:spPr/>
      <dgm:t>
        <a:bodyPr/>
        <a:lstStyle/>
        <a:p>
          <a:pPr algn="l"/>
          <a:r>
            <a:rPr lang="en-US" dirty="0" smtClean="0"/>
            <a:t>Quick Response Time</a:t>
          </a:r>
          <a:endParaRPr lang="en-US" dirty="0"/>
        </a:p>
      </dgm:t>
    </dgm:pt>
    <dgm:pt modelId="{69AAC8F4-71D3-4AB0-A1E8-3FE17514349B}" type="parTrans" cxnId="{04358982-2769-4435-935E-E7401B9E0D5D}">
      <dgm:prSet/>
      <dgm:spPr/>
      <dgm:t>
        <a:bodyPr/>
        <a:lstStyle/>
        <a:p>
          <a:pPr algn="l"/>
          <a:endParaRPr lang="en-US"/>
        </a:p>
      </dgm:t>
    </dgm:pt>
    <dgm:pt modelId="{9FE892F8-B457-4733-B65C-AED1C6CD7107}" type="sibTrans" cxnId="{04358982-2769-4435-935E-E7401B9E0D5D}">
      <dgm:prSet/>
      <dgm:spPr/>
      <dgm:t>
        <a:bodyPr/>
        <a:lstStyle/>
        <a:p>
          <a:pPr algn="l"/>
          <a:endParaRPr lang="en-US"/>
        </a:p>
      </dgm:t>
    </dgm:pt>
    <dgm:pt modelId="{55C654F7-CD58-46FC-9A65-BEC168F2333F}">
      <dgm:prSet phldrT="[Text]"/>
      <dgm:spPr/>
      <dgm:t>
        <a:bodyPr/>
        <a:lstStyle/>
        <a:p>
          <a:pPr algn="l"/>
          <a:r>
            <a:rPr lang="en-US" dirty="0" smtClean="0"/>
            <a:t>Available on Weekends</a:t>
          </a:r>
          <a:endParaRPr lang="en-US" dirty="0"/>
        </a:p>
      </dgm:t>
    </dgm:pt>
    <dgm:pt modelId="{D504F3AB-3103-4EB9-AE30-0026AB1FA89D}" type="parTrans" cxnId="{CF6FB67F-1055-498C-882D-5B4011BFD7F0}">
      <dgm:prSet/>
      <dgm:spPr/>
      <dgm:t>
        <a:bodyPr/>
        <a:lstStyle/>
        <a:p>
          <a:pPr algn="l"/>
          <a:endParaRPr lang="en-US"/>
        </a:p>
      </dgm:t>
    </dgm:pt>
    <dgm:pt modelId="{D2DFC6B8-5D14-4227-9B06-0FC1DD086604}" type="sibTrans" cxnId="{CF6FB67F-1055-498C-882D-5B4011BFD7F0}">
      <dgm:prSet/>
      <dgm:spPr/>
      <dgm:t>
        <a:bodyPr/>
        <a:lstStyle/>
        <a:p>
          <a:pPr algn="l"/>
          <a:endParaRPr lang="en-US"/>
        </a:p>
      </dgm:t>
    </dgm:pt>
    <dgm:pt modelId="{642FD4DC-F549-4406-9C85-D7399F0D43BB}" type="pres">
      <dgm:prSet presAssocID="{CF038FEA-DC88-40A4-9F48-5CC637381A4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8E53FA4-C4DC-4524-AC78-AE604614371C}" type="pres">
      <dgm:prSet presAssocID="{5898424F-06A1-4E60-9E2E-8166CF7D7549}" presName="horFlow" presStyleCnt="0"/>
      <dgm:spPr/>
    </dgm:pt>
    <dgm:pt modelId="{D4899B0C-40DD-4507-BAAC-70CD9CB5D923}" type="pres">
      <dgm:prSet presAssocID="{5898424F-06A1-4E60-9E2E-8166CF7D7549}" presName="bigChev" presStyleLbl="node1" presStyleIdx="0" presStyleCnt="5" custScaleX="256752" custLinFactNeighborX="-73358" custLinFactNeighborY="6156"/>
      <dgm:spPr/>
      <dgm:t>
        <a:bodyPr/>
        <a:lstStyle/>
        <a:p>
          <a:endParaRPr lang="en-US"/>
        </a:p>
      </dgm:t>
    </dgm:pt>
    <dgm:pt modelId="{16A19988-2FB8-4BCF-928D-39FD20BE0FBB}" type="pres">
      <dgm:prSet presAssocID="{5898424F-06A1-4E60-9E2E-8166CF7D7549}" presName="vSp" presStyleCnt="0"/>
      <dgm:spPr/>
    </dgm:pt>
    <dgm:pt modelId="{59789882-6E42-46E1-9C1E-E215A26311B9}" type="pres">
      <dgm:prSet presAssocID="{827A284F-593E-4F34-A3E0-833AE43A70B2}" presName="horFlow" presStyleCnt="0"/>
      <dgm:spPr/>
    </dgm:pt>
    <dgm:pt modelId="{285BBEF4-A5FC-4120-8EFF-FB5CEB6084CB}" type="pres">
      <dgm:prSet presAssocID="{827A284F-593E-4F34-A3E0-833AE43A70B2}" presName="bigChev" presStyleLbl="node1" presStyleIdx="1" presStyleCnt="5" custScaleX="256752" custLinFactNeighborX="-73358" custLinFactNeighborY="6156"/>
      <dgm:spPr/>
      <dgm:t>
        <a:bodyPr/>
        <a:lstStyle/>
        <a:p>
          <a:endParaRPr lang="en-US"/>
        </a:p>
      </dgm:t>
    </dgm:pt>
    <dgm:pt modelId="{2AB602E9-4085-42B1-AE08-A5B6A488E144}" type="pres">
      <dgm:prSet presAssocID="{827A284F-593E-4F34-A3E0-833AE43A70B2}" presName="vSp" presStyleCnt="0"/>
      <dgm:spPr/>
    </dgm:pt>
    <dgm:pt modelId="{3EEC2F9C-E23C-4C6A-BA39-EB8208139840}" type="pres">
      <dgm:prSet presAssocID="{537C5C07-BA5B-49E4-A98F-DCE781E54D46}" presName="horFlow" presStyleCnt="0"/>
      <dgm:spPr/>
    </dgm:pt>
    <dgm:pt modelId="{594F4CDE-C54F-4FCD-8E3A-744B0FD89D19}" type="pres">
      <dgm:prSet presAssocID="{537C5C07-BA5B-49E4-A98F-DCE781E54D46}" presName="bigChev" presStyleLbl="node1" presStyleIdx="2" presStyleCnt="5" custScaleX="256752" custLinFactNeighborX="-73358" custLinFactNeighborY="6156"/>
      <dgm:spPr/>
      <dgm:t>
        <a:bodyPr/>
        <a:lstStyle/>
        <a:p>
          <a:endParaRPr lang="en-US"/>
        </a:p>
      </dgm:t>
    </dgm:pt>
    <dgm:pt modelId="{76448480-7CF1-4D09-9469-E867B1B643DF}" type="pres">
      <dgm:prSet presAssocID="{537C5C07-BA5B-49E4-A98F-DCE781E54D46}" presName="vSp" presStyleCnt="0"/>
      <dgm:spPr/>
    </dgm:pt>
    <dgm:pt modelId="{A9EAB098-F582-4394-AC0D-7FE1C5373156}" type="pres">
      <dgm:prSet presAssocID="{A2A149EE-4176-4A64-9E14-1529F24F4679}" presName="horFlow" presStyleCnt="0"/>
      <dgm:spPr/>
    </dgm:pt>
    <dgm:pt modelId="{8BD6C73D-85D5-49AD-AC20-998FB3728BC7}" type="pres">
      <dgm:prSet presAssocID="{A2A149EE-4176-4A64-9E14-1529F24F4679}" presName="bigChev" presStyleLbl="node1" presStyleIdx="3" presStyleCnt="5" custScaleX="256752" custLinFactNeighborX="-73358" custLinFactNeighborY="6156"/>
      <dgm:spPr/>
      <dgm:t>
        <a:bodyPr/>
        <a:lstStyle/>
        <a:p>
          <a:endParaRPr lang="en-US"/>
        </a:p>
      </dgm:t>
    </dgm:pt>
    <dgm:pt modelId="{A63B2A55-DE97-4519-87E5-384E61256102}" type="pres">
      <dgm:prSet presAssocID="{A2A149EE-4176-4A64-9E14-1529F24F4679}" presName="vSp" presStyleCnt="0"/>
      <dgm:spPr/>
    </dgm:pt>
    <dgm:pt modelId="{16D82240-6627-4126-B47C-51B6BF1F48A1}" type="pres">
      <dgm:prSet presAssocID="{55C654F7-CD58-46FC-9A65-BEC168F2333F}" presName="horFlow" presStyleCnt="0"/>
      <dgm:spPr/>
    </dgm:pt>
    <dgm:pt modelId="{92C09DFC-CDB4-43AF-A071-AFC78D60BEC7}" type="pres">
      <dgm:prSet presAssocID="{55C654F7-CD58-46FC-9A65-BEC168F2333F}" presName="bigChev" presStyleLbl="node1" presStyleIdx="4" presStyleCnt="5" custScaleX="256752" custLinFactNeighborX="-73358" custLinFactNeighborY="339"/>
      <dgm:spPr/>
      <dgm:t>
        <a:bodyPr/>
        <a:lstStyle/>
        <a:p>
          <a:endParaRPr lang="en-US"/>
        </a:p>
      </dgm:t>
    </dgm:pt>
  </dgm:ptLst>
  <dgm:cxnLst>
    <dgm:cxn modelId="{05F3EC8E-F538-4FA4-88E9-38FCC4340562}" type="presOf" srcId="{5898424F-06A1-4E60-9E2E-8166CF7D7549}" destId="{D4899B0C-40DD-4507-BAAC-70CD9CB5D923}" srcOrd="0" destOrd="0" presId="urn:microsoft.com/office/officeart/2005/8/layout/lProcess3"/>
    <dgm:cxn modelId="{0E922DB4-32ED-4F91-9A4E-F2D82F5F6FA6}" type="presOf" srcId="{537C5C07-BA5B-49E4-A98F-DCE781E54D46}" destId="{594F4CDE-C54F-4FCD-8E3A-744B0FD89D19}" srcOrd="0" destOrd="0" presId="urn:microsoft.com/office/officeart/2005/8/layout/lProcess3"/>
    <dgm:cxn modelId="{F2C36D2D-FCC5-418E-B916-F29089F95670}" srcId="{CF038FEA-DC88-40A4-9F48-5CC637381A4D}" destId="{5898424F-06A1-4E60-9E2E-8166CF7D7549}" srcOrd="0" destOrd="0" parTransId="{6860F0C7-5ECF-491D-95DD-D3DE31BB5A6D}" sibTransId="{71123591-2A66-45CE-8571-C39800A700FB}"/>
    <dgm:cxn modelId="{CF6FB67F-1055-498C-882D-5B4011BFD7F0}" srcId="{CF038FEA-DC88-40A4-9F48-5CC637381A4D}" destId="{55C654F7-CD58-46FC-9A65-BEC168F2333F}" srcOrd="4" destOrd="0" parTransId="{D504F3AB-3103-4EB9-AE30-0026AB1FA89D}" sibTransId="{D2DFC6B8-5D14-4227-9B06-0FC1DD086604}"/>
    <dgm:cxn modelId="{E8E6BB7A-4432-4077-B86B-1F07B1E6C140}" srcId="{CF038FEA-DC88-40A4-9F48-5CC637381A4D}" destId="{537C5C07-BA5B-49E4-A98F-DCE781E54D46}" srcOrd="2" destOrd="0" parTransId="{B833EF4A-1733-4DEC-81D8-E192ABD9C947}" sibTransId="{72C3E341-D71C-4FD9-A52F-45FC6AB918DF}"/>
    <dgm:cxn modelId="{29BE23DE-7420-40EE-9F15-4DA81BA72501}" type="presOf" srcId="{CF038FEA-DC88-40A4-9F48-5CC637381A4D}" destId="{642FD4DC-F549-4406-9C85-D7399F0D43BB}" srcOrd="0" destOrd="0" presId="urn:microsoft.com/office/officeart/2005/8/layout/lProcess3"/>
    <dgm:cxn modelId="{DD25E128-036B-4A0E-A29A-7E4060B49E4B}" type="presOf" srcId="{A2A149EE-4176-4A64-9E14-1529F24F4679}" destId="{8BD6C73D-85D5-49AD-AC20-998FB3728BC7}" srcOrd="0" destOrd="0" presId="urn:microsoft.com/office/officeart/2005/8/layout/lProcess3"/>
    <dgm:cxn modelId="{CABF1FDB-072B-4DC6-B3F8-C8C7ECE45D52}" type="presOf" srcId="{827A284F-593E-4F34-A3E0-833AE43A70B2}" destId="{285BBEF4-A5FC-4120-8EFF-FB5CEB6084CB}" srcOrd="0" destOrd="0" presId="urn:microsoft.com/office/officeart/2005/8/layout/lProcess3"/>
    <dgm:cxn modelId="{5C143C26-B9A8-41BF-878F-83F9987E2099}" type="presOf" srcId="{55C654F7-CD58-46FC-9A65-BEC168F2333F}" destId="{92C09DFC-CDB4-43AF-A071-AFC78D60BEC7}" srcOrd="0" destOrd="0" presId="urn:microsoft.com/office/officeart/2005/8/layout/lProcess3"/>
    <dgm:cxn modelId="{04358982-2769-4435-935E-E7401B9E0D5D}" srcId="{CF038FEA-DC88-40A4-9F48-5CC637381A4D}" destId="{A2A149EE-4176-4A64-9E14-1529F24F4679}" srcOrd="3" destOrd="0" parTransId="{69AAC8F4-71D3-4AB0-A1E8-3FE17514349B}" sibTransId="{9FE892F8-B457-4733-B65C-AED1C6CD7107}"/>
    <dgm:cxn modelId="{62B4AB65-ADAF-4C47-A496-A1ED3A39A777}" srcId="{CF038FEA-DC88-40A4-9F48-5CC637381A4D}" destId="{827A284F-593E-4F34-A3E0-833AE43A70B2}" srcOrd="1" destOrd="0" parTransId="{FB3BC78A-2220-45DD-98E7-D46502584C27}" sibTransId="{C1519C7F-2F7D-4551-A35F-6D5F76B3CDBB}"/>
    <dgm:cxn modelId="{F8230F86-5C9D-4A8C-8AA9-196CF93EED9E}" type="presParOf" srcId="{642FD4DC-F549-4406-9C85-D7399F0D43BB}" destId="{68E53FA4-C4DC-4524-AC78-AE604614371C}" srcOrd="0" destOrd="0" presId="urn:microsoft.com/office/officeart/2005/8/layout/lProcess3"/>
    <dgm:cxn modelId="{2DA71F03-8C89-44CE-B7B0-DE6001E228D7}" type="presParOf" srcId="{68E53FA4-C4DC-4524-AC78-AE604614371C}" destId="{D4899B0C-40DD-4507-BAAC-70CD9CB5D923}" srcOrd="0" destOrd="0" presId="urn:microsoft.com/office/officeart/2005/8/layout/lProcess3"/>
    <dgm:cxn modelId="{E3D2FDD6-FDCE-4703-A71E-2F80A4BB09AB}" type="presParOf" srcId="{642FD4DC-F549-4406-9C85-D7399F0D43BB}" destId="{16A19988-2FB8-4BCF-928D-39FD20BE0FBB}" srcOrd="1" destOrd="0" presId="urn:microsoft.com/office/officeart/2005/8/layout/lProcess3"/>
    <dgm:cxn modelId="{194C265B-43AD-41BB-ABDF-EA254A904AF2}" type="presParOf" srcId="{642FD4DC-F549-4406-9C85-D7399F0D43BB}" destId="{59789882-6E42-46E1-9C1E-E215A26311B9}" srcOrd="2" destOrd="0" presId="urn:microsoft.com/office/officeart/2005/8/layout/lProcess3"/>
    <dgm:cxn modelId="{3B2BEDF4-3AF0-445D-9B7C-CC33A77C336C}" type="presParOf" srcId="{59789882-6E42-46E1-9C1E-E215A26311B9}" destId="{285BBEF4-A5FC-4120-8EFF-FB5CEB6084CB}" srcOrd="0" destOrd="0" presId="urn:microsoft.com/office/officeart/2005/8/layout/lProcess3"/>
    <dgm:cxn modelId="{B65BECDA-12D0-47F3-B531-EB3A3A000075}" type="presParOf" srcId="{642FD4DC-F549-4406-9C85-D7399F0D43BB}" destId="{2AB602E9-4085-42B1-AE08-A5B6A488E144}" srcOrd="3" destOrd="0" presId="urn:microsoft.com/office/officeart/2005/8/layout/lProcess3"/>
    <dgm:cxn modelId="{E536B8E9-345D-4C89-9B1C-45C94B543B4B}" type="presParOf" srcId="{642FD4DC-F549-4406-9C85-D7399F0D43BB}" destId="{3EEC2F9C-E23C-4C6A-BA39-EB8208139840}" srcOrd="4" destOrd="0" presId="urn:microsoft.com/office/officeart/2005/8/layout/lProcess3"/>
    <dgm:cxn modelId="{8D5EE7AD-FEF2-432A-8981-E55A477AB36E}" type="presParOf" srcId="{3EEC2F9C-E23C-4C6A-BA39-EB8208139840}" destId="{594F4CDE-C54F-4FCD-8E3A-744B0FD89D19}" srcOrd="0" destOrd="0" presId="urn:microsoft.com/office/officeart/2005/8/layout/lProcess3"/>
    <dgm:cxn modelId="{C0B099D1-28C5-4AEB-AFCC-363509E18CFC}" type="presParOf" srcId="{642FD4DC-F549-4406-9C85-D7399F0D43BB}" destId="{76448480-7CF1-4D09-9469-E867B1B643DF}" srcOrd="5" destOrd="0" presId="urn:microsoft.com/office/officeart/2005/8/layout/lProcess3"/>
    <dgm:cxn modelId="{F523D3B2-35FA-4202-AFC5-8987EE0315A2}" type="presParOf" srcId="{642FD4DC-F549-4406-9C85-D7399F0D43BB}" destId="{A9EAB098-F582-4394-AC0D-7FE1C5373156}" srcOrd="6" destOrd="0" presId="urn:microsoft.com/office/officeart/2005/8/layout/lProcess3"/>
    <dgm:cxn modelId="{92D863F7-CC0E-4F7B-8055-2D80CFFE8FCB}" type="presParOf" srcId="{A9EAB098-F582-4394-AC0D-7FE1C5373156}" destId="{8BD6C73D-85D5-49AD-AC20-998FB3728BC7}" srcOrd="0" destOrd="0" presId="urn:microsoft.com/office/officeart/2005/8/layout/lProcess3"/>
    <dgm:cxn modelId="{F3A35FCD-E780-4793-8980-5AAD6CA876A9}" type="presParOf" srcId="{642FD4DC-F549-4406-9C85-D7399F0D43BB}" destId="{A63B2A55-DE97-4519-87E5-384E61256102}" srcOrd="7" destOrd="0" presId="urn:microsoft.com/office/officeart/2005/8/layout/lProcess3"/>
    <dgm:cxn modelId="{52912E97-3859-4E2D-88E7-A90530E31790}" type="presParOf" srcId="{642FD4DC-F549-4406-9C85-D7399F0D43BB}" destId="{16D82240-6627-4126-B47C-51B6BF1F48A1}" srcOrd="8" destOrd="0" presId="urn:microsoft.com/office/officeart/2005/8/layout/lProcess3"/>
    <dgm:cxn modelId="{0703C0FF-26E1-4EF2-9C9E-AA4FA9C2DD06}" type="presParOf" srcId="{16D82240-6627-4126-B47C-51B6BF1F48A1}" destId="{92C09DFC-CDB4-43AF-A071-AFC78D60BEC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0657A-489A-48DB-A4BF-CF352098D4E4}">
      <dsp:nvSpPr>
        <dsp:cNvPr id="0" name=""/>
        <dsp:cNvSpPr/>
      </dsp:nvSpPr>
      <dsp:spPr>
        <a:xfrm>
          <a:off x="0" y="42012"/>
          <a:ext cx="7512050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Tires</a:t>
          </a:r>
          <a:endParaRPr lang="en-US" sz="2500" kern="1200" dirty="0"/>
        </a:p>
      </dsp:txBody>
      <dsp:txXfrm>
        <a:off x="29271" y="71283"/>
        <a:ext cx="7453508" cy="541083"/>
      </dsp:txXfrm>
    </dsp:sp>
    <dsp:sp modelId="{5E5C6205-496A-44FB-B404-39DF1DF98B7C}">
      <dsp:nvSpPr>
        <dsp:cNvPr id="0" name=""/>
        <dsp:cNvSpPr/>
      </dsp:nvSpPr>
      <dsp:spPr>
        <a:xfrm>
          <a:off x="0" y="713637"/>
          <a:ext cx="7512050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Body Work</a:t>
          </a:r>
          <a:endParaRPr lang="en-US" sz="2500" kern="1200" dirty="0"/>
        </a:p>
      </dsp:txBody>
      <dsp:txXfrm>
        <a:off x="29271" y="742908"/>
        <a:ext cx="7453508" cy="541083"/>
      </dsp:txXfrm>
    </dsp:sp>
    <dsp:sp modelId="{D1DE42A8-F06E-4DEF-9378-9D69C0F44CF6}">
      <dsp:nvSpPr>
        <dsp:cNvPr id="0" name=""/>
        <dsp:cNvSpPr/>
      </dsp:nvSpPr>
      <dsp:spPr>
        <a:xfrm>
          <a:off x="0" y="1385262"/>
          <a:ext cx="7512050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Radiator</a:t>
          </a:r>
          <a:endParaRPr lang="en-US" sz="2500" kern="1200" dirty="0"/>
        </a:p>
      </dsp:txBody>
      <dsp:txXfrm>
        <a:off x="29271" y="1414533"/>
        <a:ext cx="7453508" cy="541083"/>
      </dsp:txXfrm>
    </dsp:sp>
    <dsp:sp modelId="{4E6BDA2B-A7E0-4F63-9E38-E77A0664EA08}">
      <dsp:nvSpPr>
        <dsp:cNvPr id="0" name=""/>
        <dsp:cNvSpPr/>
      </dsp:nvSpPr>
      <dsp:spPr>
        <a:xfrm>
          <a:off x="0" y="2044152"/>
          <a:ext cx="7512050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Ignition</a:t>
          </a:r>
          <a:endParaRPr lang="en-US" sz="2500" kern="1200" dirty="0"/>
        </a:p>
      </dsp:txBody>
      <dsp:txXfrm>
        <a:off x="29271" y="2073423"/>
        <a:ext cx="7453508" cy="541083"/>
      </dsp:txXfrm>
    </dsp:sp>
    <dsp:sp modelId="{5ECFE4EF-E8B8-4862-B423-23009BEBEC45}">
      <dsp:nvSpPr>
        <dsp:cNvPr id="0" name=""/>
        <dsp:cNvSpPr/>
      </dsp:nvSpPr>
      <dsp:spPr>
        <a:xfrm>
          <a:off x="0" y="2728512"/>
          <a:ext cx="7512050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Fuel Injection</a:t>
          </a:r>
          <a:endParaRPr lang="en-US" sz="2500" kern="1200" dirty="0"/>
        </a:p>
      </dsp:txBody>
      <dsp:txXfrm>
        <a:off x="29271" y="2757783"/>
        <a:ext cx="7453508" cy="541083"/>
      </dsp:txXfrm>
    </dsp:sp>
    <dsp:sp modelId="{B4A5D4EB-C27B-4FBA-96EE-2DF15C3DCEC9}">
      <dsp:nvSpPr>
        <dsp:cNvPr id="0" name=""/>
        <dsp:cNvSpPr/>
      </dsp:nvSpPr>
      <dsp:spPr>
        <a:xfrm>
          <a:off x="0" y="3400137"/>
          <a:ext cx="7512050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Transmission</a:t>
          </a:r>
          <a:endParaRPr lang="en-US" sz="2500" kern="1200" dirty="0"/>
        </a:p>
      </dsp:txBody>
      <dsp:txXfrm>
        <a:off x="29271" y="3429408"/>
        <a:ext cx="7453508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52580-9A74-43BC-8508-C61C32734921}">
      <dsp:nvSpPr>
        <dsp:cNvPr id="0" name=""/>
        <dsp:cNvSpPr/>
      </dsp:nvSpPr>
      <dsp:spPr>
        <a:xfrm>
          <a:off x="2990907" y="0"/>
          <a:ext cx="4507230" cy="621659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AF2C9-DE83-42C1-8AA5-8E711BCC18E9}">
      <dsp:nvSpPr>
        <dsp:cNvPr id="0" name=""/>
        <dsp:cNvSpPr/>
      </dsp:nvSpPr>
      <dsp:spPr>
        <a:xfrm>
          <a:off x="0" y="493"/>
          <a:ext cx="3004820" cy="6216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Tires</a:t>
          </a:r>
          <a:endParaRPr lang="en-US" sz="3100" kern="1200" dirty="0"/>
        </a:p>
      </dsp:txBody>
      <dsp:txXfrm>
        <a:off x="30347" y="30840"/>
        <a:ext cx="2944126" cy="560965"/>
      </dsp:txXfrm>
    </dsp:sp>
    <dsp:sp modelId="{D329725C-F743-426F-90AB-7758ED439475}">
      <dsp:nvSpPr>
        <dsp:cNvPr id="0" name=""/>
        <dsp:cNvSpPr/>
      </dsp:nvSpPr>
      <dsp:spPr>
        <a:xfrm>
          <a:off x="3004820" y="684319"/>
          <a:ext cx="4507230" cy="621659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82158-42DF-4B48-AFE7-C812461B2CEF}">
      <dsp:nvSpPr>
        <dsp:cNvPr id="0" name=""/>
        <dsp:cNvSpPr/>
      </dsp:nvSpPr>
      <dsp:spPr>
        <a:xfrm>
          <a:off x="0" y="684319"/>
          <a:ext cx="3004820" cy="6216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Brakes</a:t>
          </a:r>
          <a:endParaRPr lang="en-US" sz="3100" kern="1200" dirty="0"/>
        </a:p>
      </dsp:txBody>
      <dsp:txXfrm>
        <a:off x="30347" y="714666"/>
        <a:ext cx="2944126" cy="560965"/>
      </dsp:txXfrm>
    </dsp:sp>
    <dsp:sp modelId="{F0E28AC8-8437-44A9-A324-DEA7F5216E38}">
      <dsp:nvSpPr>
        <dsp:cNvPr id="0" name=""/>
        <dsp:cNvSpPr/>
      </dsp:nvSpPr>
      <dsp:spPr>
        <a:xfrm>
          <a:off x="3004820" y="1368144"/>
          <a:ext cx="4507230" cy="621659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48182-859E-4384-9283-A7F204F71CBE}">
      <dsp:nvSpPr>
        <dsp:cNvPr id="0" name=""/>
        <dsp:cNvSpPr/>
      </dsp:nvSpPr>
      <dsp:spPr>
        <a:xfrm>
          <a:off x="0" y="1368144"/>
          <a:ext cx="3004820" cy="6216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Oil Change</a:t>
          </a:r>
          <a:endParaRPr lang="en-US" sz="3100" kern="1200" dirty="0"/>
        </a:p>
      </dsp:txBody>
      <dsp:txXfrm>
        <a:off x="30347" y="1398491"/>
        <a:ext cx="2944126" cy="560965"/>
      </dsp:txXfrm>
    </dsp:sp>
    <dsp:sp modelId="{90975D8C-C15E-41B8-AF90-E4D5A270A819}">
      <dsp:nvSpPr>
        <dsp:cNvPr id="0" name=""/>
        <dsp:cNvSpPr/>
      </dsp:nvSpPr>
      <dsp:spPr>
        <a:xfrm>
          <a:off x="3004820" y="2051970"/>
          <a:ext cx="4507230" cy="621659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2603C-0E5A-48AF-B911-9A5EF8DE05AF}">
      <dsp:nvSpPr>
        <dsp:cNvPr id="0" name=""/>
        <dsp:cNvSpPr/>
      </dsp:nvSpPr>
      <dsp:spPr>
        <a:xfrm>
          <a:off x="0" y="2051970"/>
          <a:ext cx="3004820" cy="6216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Fuel System</a:t>
          </a:r>
          <a:endParaRPr lang="en-US" sz="3100" kern="1200" dirty="0"/>
        </a:p>
      </dsp:txBody>
      <dsp:txXfrm>
        <a:off x="30347" y="2082317"/>
        <a:ext cx="2944126" cy="560965"/>
      </dsp:txXfrm>
    </dsp:sp>
    <dsp:sp modelId="{195D2F2A-034D-41B3-9A34-EA44E1210F99}">
      <dsp:nvSpPr>
        <dsp:cNvPr id="0" name=""/>
        <dsp:cNvSpPr/>
      </dsp:nvSpPr>
      <dsp:spPr>
        <a:xfrm>
          <a:off x="3004820" y="2735796"/>
          <a:ext cx="4507230" cy="621659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AF574-E866-4031-AE59-5228D69EA853}">
      <dsp:nvSpPr>
        <dsp:cNvPr id="0" name=""/>
        <dsp:cNvSpPr/>
      </dsp:nvSpPr>
      <dsp:spPr>
        <a:xfrm>
          <a:off x="0" y="2735796"/>
          <a:ext cx="3004820" cy="6216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Inspections</a:t>
          </a:r>
          <a:endParaRPr lang="en-US" sz="3100" kern="1200" dirty="0"/>
        </a:p>
      </dsp:txBody>
      <dsp:txXfrm>
        <a:off x="30347" y="2766143"/>
        <a:ext cx="2944126" cy="560965"/>
      </dsp:txXfrm>
    </dsp:sp>
    <dsp:sp modelId="{8110C26F-7107-4C2B-9B6E-95B1EBB06C60}">
      <dsp:nvSpPr>
        <dsp:cNvPr id="0" name=""/>
        <dsp:cNvSpPr/>
      </dsp:nvSpPr>
      <dsp:spPr>
        <a:xfrm>
          <a:off x="3004820" y="3419621"/>
          <a:ext cx="4507230" cy="621659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990D1-DCEC-47F2-A05B-D38BAF6EC1A1}">
      <dsp:nvSpPr>
        <dsp:cNvPr id="0" name=""/>
        <dsp:cNvSpPr/>
      </dsp:nvSpPr>
      <dsp:spPr>
        <a:xfrm>
          <a:off x="0" y="3419621"/>
          <a:ext cx="3004820" cy="6216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Emission</a:t>
          </a:r>
          <a:endParaRPr lang="en-US" sz="3100" kern="1200" dirty="0"/>
        </a:p>
      </dsp:txBody>
      <dsp:txXfrm>
        <a:off x="30347" y="3449968"/>
        <a:ext cx="2944126" cy="560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24868-99DB-4FAC-B721-6E06D9E753E2}">
      <dsp:nvSpPr>
        <dsp:cNvPr id="0" name=""/>
        <dsp:cNvSpPr/>
      </dsp:nvSpPr>
      <dsp:spPr>
        <a:xfrm>
          <a:off x="0" y="0"/>
          <a:ext cx="4041775" cy="4041775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7AB42-8218-41E4-885F-657F663A1444}">
      <dsp:nvSpPr>
        <dsp:cNvPr id="0" name=""/>
        <dsp:cNvSpPr/>
      </dsp:nvSpPr>
      <dsp:spPr>
        <a:xfrm>
          <a:off x="2020887" y="0"/>
          <a:ext cx="5491162" cy="40417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Electrical Control</a:t>
          </a:r>
          <a:endParaRPr lang="en-US" sz="2900" b="1" kern="1200" dirty="0"/>
        </a:p>
      </dsp:txBody>
      <dsp:txXfrm>
        <a:off x="2020887" y="0"/>
        <a:ext cx="5491162" cy="646683"/>
      </dsp:txXfrm>
    </dsp:sp>
    <dsp:sp modelId="{E5A2FFD5-E33D-40D7-8A9D-50FB9317249A}">
      <dsp:nvSpPr>
        <dsp:cNvPr id="0" name=""/>
        <dsp:cNvSpPr/>
      </dsp:nvSpPr>
      <dsp:spPr>
        <a:xfrm>
          <a:off x="424386" y="646683"/>
          <a:ext cx="3193002" cy="3193002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8ECFC-AEDC-45F8-BACD-05E49A3574C4}">
      <dsp:nvSpPr>
        <dsp:cNvPr id="0" name=""/>
        <dsp:cNvSpPr/>
      </dsp:nvSpPr>
      <dsp:spPr>
        <a:xfrm>
          <a:off x="1995847" y="646364"/>
          <a:ext cx="5491162" cy="3193002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Steering</a:t>
          </a:r>
          <a:endParaRPr lang="en-US" sz="2900" b="1" kern="1200" dirty="0"/>
        </a:p>
      </dsp:txBody>
      <dsp:txXfrm>
        <a:off x="1995847" y="646364"/>
        <a:ext cx="5491162" cy="646684"/>
      </dsp:txXfrm>
    </dsp:sp>
    <dsp:sp modelId="{E13B8BAD-F4CF-4E2F-90AE-5D399A8B21AA}">
      <dsp:nvSpPr>
        <dsp:cNvPr id="0" name=""/>
        <dsp:cNvSpPr/>
      </dsp:nvSpPr>
      <dsp:spPr>
        <a:xfrm>
          <a:off x="848772" y="1293367"/>
          <a:ext cx="2344229" cy="2344229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5046E-639B-445E-9D73-A0EEBDD1393F}">
      <dsp:nvSpPr>
        <dsp:cNvPr id="0" name=""/>
        <dsp:cNvSpPr/>
      </dsp:nvSpPr>
      <dsp:spPr>
        <a:xfrm>
          <a:off x="2020887" y="1293367"/>
          <a:ext cx="5491162" cy="2344229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Fuel System</a:t>
          </a:r>
          <a:endParaRPr lang="en-US" sz="2900" b="1" kern="1200" dirty="0"/>
        </a:p>
      </dsp:txBody>
      <dsp:txXfrm>
        <a:off x="2020887" y="1293367"/>
        <a:ext cx="5491162" cy="646684"/>
      </dsp:txXfrm>
    </dsp:sp>
    <dsp:sp modelId="{835018C1-B2C1-4112-8E5F-8A52FB4B3D3B}">
      <dsp:nvSpPr>
        <dsp:cNvPr id="0" name=""/>
        <dsp:cNvSpPr/>
      </dsp:nvSpPr>
      <dsp:spPr>
        <a:xfrm>
          <a:off x="1273159" y="1940052"/>
          <a:ext cx="1495456" cy="1495456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FB2BC-23D8-4A0D-8D41-1E91D9C75405}">
      <dsp:nvSpPr>
        <dsp:cNvPr id="0" name=""/>
        <dsp:cNvSpPr/>
      </dsp:nvSpPr>
      <dsp:spPr>
        <a:xfrm>
          <a:off x="2020887" y="1940052"/>
          <a:ext cx="5491162" cy="14954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Clutch</a:t>
          </a:r>
          <a:endParaRPr lang="en-US" sz="2900" b="1" kern="1200" dirty="0"/>
        </a:p>
      </dsp:txBody>
      <dsp:txXfrm>
        <a:off x="2020887" y="1940052"/>
        <a:ext cx="5491162" cy="646683"/>
      </dsp:txXfrm>
    </dsp:sp>
    <dsp:sp modelId="{FFB32A52-8C24-44FB-85F4-3EEB2EF58A04}">
      <dsp:nvSpPr>
        <dsp:cNvPr id="0" name=""/>
        <dsp:cNvSpPr/>
      </dsp:nvSpPr>
      <dsp:spPr>
        <a:xfrm>
          <a:off x="1697545" y="2586736"/>
          <a:ext cx="646684" cy="646684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78BEE-4BC9-4F94-B4FA-2AC94DDC3A77}">
      <dsp:nvSpPr>
        <dsp:cNvPr id="0" name=""/>
        <dsp:cNvSpPr/>
      </dsp:nvSpPr>
      <dsp:spPr>
        <a:xfrm>
          <a:off x="2020887" y="2586736"/>
          <a:ext cx="5491162" cy="64668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Air Conditioning</a:t>
          </a:r>
          <a:endParaRPr lang="en-US" sz="2900" b="1" kern="1200" dirty="0"/>
        </a:p>
      </dsp:txBody>
      <dsp:txXfrm>
        <a:off x="2020887" y="2586736"/>
        <a:ext cx="5491162" cy="6466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2A85B-1DC8-455D-832B-14F9A9D550D4}">
      <dsp:nvSpPr>
        <dsp:cNvPr id="0" name=""/>
        <dsp:cNvSpPr/>
      </dsp:nvSpPr>
      <dsp:spPr>
        <a:xfrm>
          <a:off x="1423364" y="40417"/>
          <a:ext cx="4665320" cy="2101723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Electrical</a:t>
          </a:r>
          <a:endParaRPr lang="en-US" sz="2400" kern="1200" dirty="0"/>
        </a:p>
      </dsp:txBody>
      <dsp:txXfrm>
        <a:off x="1961670" y="323341"/>
        <a:ext cx="3588708" cy="666892"/>
      </dsp:txXfrm>
    </dsp:sp>
    <dsp:sp modelId="{89931752-A8F8-4207-AB46-68BC26FBA275}">
      <dsp:nvSpPr>
        <dsp:cNvPr id="0" name=""/>
        <dsp:cNvSpPr/>
      </dsp:nvSpPr>
      <dsp:spPr>
        <a:xfrm>
          <a:off x="2352972" y="970025"/>
          <a:ext cx="4665320" cy="2101723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Transmission</a:t>
          </a:r>
          <a:endParaRPr lang="en-US" sz="2300" kern="1200" dirty="0"/>
        </a:p>
      </dsp:txBody>
      <dsp:txXfrm>
        <a:off x="4865068" y="1212532"/>
        <a:ext cx="1794354" cy="1616710"/>
      </dsp:txXfrm>
    </dsp:sp>
    <dsp:sp modelId="{99EC90A0-915D-4329-A19F-E26A961CAD37}">
      <dsp:nvSpPr>
        <dsp:cNvPr id="0" name=""/>
        <dsp:cNvSpPr/>
      </dsp:nvSpPr>
      <dsp:spPr>
        <a:xfrm>
          <a:off x="1423364" y="1899634"/>
          <a:ext cx="4665320" cy="2101723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Suspension</a:t>
          </a:r>
          <a:endParaRPr lang="en-US" sz="2300" kern="1200" dirty="0"/>
        </a:p>
      </dsp:txBody>
      <dsp:txXfrm>
        <a:off x="1961670" y="3051540"/>
        <a:ext cx="3588708" cy="666892"/>
      </dsp:txXfrm>
    </dsp:sp>
    <dsp:sp modelId="{81B097A7-7C54-492E-AB3B-D14727346A7E}">
      <dsp:nvSpPr>
        <dsp:cNvPr id="0" name=""/>
        <dsp:cNvSpPr/>
      </dsp:nvSpPr>
      <dsp:spPr>
        <a:xfrm>
          <a:off x="493756" y="970025"/>
          <a:ext cx="4665320" cy="2101723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Exhaust System</a:t>
          </a:r>
          <a:endParaRPr lang="en-US" sz="2200" kern="1200" dirty="0"/>
        </a:p>
      </dsp:txBody>
      <dsp:txXfrm>
        <a:off x="852627" y="1212532"/>
        <a:ext cx="1794354" cy="16167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3342C-5BDF-47B9-A05E-299082DB23AE}">
      <dsp:nvSpPr>
        <dsp:cNvPr id="0" name=""/>
        <dsp:cNvSpPr/>
      </dsp:nvSpPr>
      <dsp:spPr>
        <a:xfrm>
          <a:off x="0" y="1212532"/>
          <a:ext cx="7512050" cy="161671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2095E-FCA9-4885-A2B5-1135C1373017}">
      <dsp:nvSpPr>
        <dsp:cNvPr id="0" name=""/>
        <dsp:cNvSpPr/>
      </dsp:nvSpPr>
      <dsp:spPr>
        <a:xfrm>
          <a:off x="3383" y="0"/>
          <a:ext cx="1627488" cy="161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Free Estimates</a:t>
          </a:r>
          <a:endParaRPr lang="en-US" sz="1900" kern="1200" dirty="0"/>
        </a:p>
      </dsp:txBody>
      <dsp:txXfrm>
        <a:off x="3383" y="0"/>
        <a:ext cx="1627488" cy="1616710"/>
      </dsp:txXfrm>
    </dsp:sp>
    <dsp:sp modelId="{97B3BDEC-2C27-4E44-8543-11AB09738FC2}">
      <dsp:nvSpPr>
        <dsp:cNvPr id="0" name=""/>
        <dsp:cNvSpPr/>
      </dsp:nvSpPr>
      <dsp:spPr>
        <a:xfrm>
          <a:off x="615039" y="1818798"/>
          <a:ext cx="404177" cy="4041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8A15D-C1EA-44BF-82FE-B8608F0EE943}">
      <dsp:nvSpPr>
        <dsp:cNvPr id="0" name=""/>
        <dsp:cNvSpPr/>
      </dsp:nvSpPr>
      <dsp:spPr>
        <a:xfrm>
          <a:off x="1712246" y="2425065"/>
          <a:ext cx="1627488" cy="161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Work With Insurance Carrier</a:t>
          </a:r>
          <a:endParaRPr lang="en-US" sz="1900" kern="1200" dirty="0"/>
        </a:p>
      </dsp:txBody>
      <dsp:txXfrm>
        <a:off x="1712246" y="2425065"/>
        <a:ext cx="1627488" cy="1616710"/>
      </dsp:txXfrm>
    </dsp:sp>
    <dsp:sp modelId="{8C8EE31D-E1BB-406D-A146-22B19FDB1AFD}">
      <dsp:nvSpPr>
        <dsp:cNvPr id="0" name=""/>
        <dsp:cNvSpPr/>
      </dsp:nvSpPr>
      <dsp:spPr>
        <a:xfrm>
          <a:off x="2323902" y="1818798"/>
          <a:ext cx="404177" cy="4041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4B3D9-549F-42C9-9E8E-CF4F808CDA57}">
      <dsp:nvSpPr>
        <dsp:cNvPr id="0" name=""/>
        <dsp:cNvSpPr/>
      </dsp:nvSpPr>
      <dsp:spPr>
        <a:xfrm>
          <a:off x="3421109" y="0"/>
          <a:ext cx="1627488" cy="161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Help With Insurance Forms</a:t>
          </a:r>
          <a:endParaRPr lang="en-US" sz="1900" kern="1200" dirty="0"/>
        </a:p>
      </dsp:txBody>
      <dsp:txXfrm>
        <a:off x="3421109" y="0"/>
        <a:ext cx="1627488" cy="1616710"/>
      </dsp:txXfrm>
    </dsp:sp>
    <dsp:sp modelId="{F98EA188-2B1B-4C97-AD33-1090E5F716F0}">
      <dsp:nvSpPr>
        <dsp:cNvPr id="0" name=""/>
        <dsp:cNvSpPr/>
      </dsp:nvSpPr>
      <dsp:spPr>
        <a:xfrm>
          <a:off x="4032765" y="1818798"/>
          <a:ext cx="404177" cy="4041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5CC9B-4DF3-48A4-9829-B596CF21336D}">
      <dsp:nvSpPr>
        <dsp:cNvPr id="0" name=""/>
        <dsp:cNvSpPr/>
      </dsp:nvSpPr>
      <dsp:spPr>
        <a:xfrm>
          <a:off x="5129972" y="2425065"/>
          <a:ext cx="1627488" cy="161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Quick Turnaround</a:t>
          </a:r>
          <a:endParaRPr lang="en-US" sz="1900" kern="1200" dirty="0"/>
        </a:p>
      </dsp:txBody>
      <dsp:txXfrm>
        <a:off x="5129972" y="2425065"/>
        <a:ext cx="1627488" cy="1616710"/>
      </dsp:txXfrm>
    </dsp:sp>
    <dsp:sp modelId="{081E0461-BDA5-4BE5-ACAD-6671DEAD74F1}">
      <dsp:nvSpPr>
        <dsp:cNvPr id="0" name=""/>
        <dsp:cNvSpPr/>
      </dsp:nvSpPr>
      <dsp:spPr>
        <a:xfrm>
          <a:off x="5741628" y="1818798"/>
          <a:ext cx="404177" cy="4041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99B0C-40DD-4507-BAAC-70CD9CB5D923}">
      <dsp:nvSpPr>
        <dsp:cNvPr id="0" name=""/>
        <dsp:cNvSpPr/>
      </dsp:nvSpPr>
      <dsp:spPr>
        <a:xfrm>
          <a:off x="93228" y="46586"/>
          <a:ext cx="4661734" cy="72626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Loaner Cars Available</a:t>
          </a:r>
          <a:endParaRPr lang="en-US" sz="2600" kern="1200" dirty="0"/>
        </a:p>
      </dsp:txBody>
      <dsp:txXfrm>
        <a:off x="456359" y="46586"/>
        <a:ext cx="3935472" cy="726262"/>
      </dsp:txXfrm>
    </dsp:sp>
    <dsp:sp modelId="{285BBEF4-A5FC-4120-8EFF-FB5CEB6084CB}">
      <dsp:nvSpPr>
        <dsp:cNvPr id="0" name=""/>
        <dsp:cNvSpPr/>
      </dsp:nvSpPr>
      <dsp:spPr>
        <a:xfrm>
          <a:off x="93228" y="874525"/>
          <a:ext cx="4661734" cy="72626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Towing</a:t>
          </a:r>
          <a:endParaRPr lang="en-US" sz="2600" kern="1200" dirty="0"/>
        </a:p>
      </dsp:txBody>
      <dsp:txXfrm>
        <a:off x="456359" y="874525"/>
        <a:ext cx="3935472" cy="726262"/>
      </dsp:txXfrm>
    </dsp:sp>
    <dsp:sp modelId="{594F4CDE-C54F-4FCD-8E3A-744B0FD89D19}">
      <dsp:nvSpPr>
        <dsp:cNvPr id="0" name=""/>
        <dsp:cNvSpPr/>
      </dsp:nvSpPr>
      <dsp:spPr>
        <a:xfrm>
          <a:off x="93228" y="1702464"/>
          <a:ext cx="4661734" cy="72626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Roadside Assistance</a:t>
          </a:r>
          <a:endParaRPr lang="en-US" sz="2600" kern="1200" dirty="0"/>
        </a:p>
      </dsp:txBody>
      <dsp:txXfrm>
        <a:off x="456359" y="1702464"/>
        <a:ext cx="3935472" cy="726262"/>
      </dsp:txXfrm>
    </dsp:sp>
    <dsp:sp modelId="{8BD6C73D-85D5-49AD-AC20-998FB3728BC7}">
      <dsp:nvSpPr>
        <dsp:cNvPr id="0" name=""/>
        <dsp:cNvSpPr/>
      </dsp:nvSpPr>
      <dsp:spPr>
        <a:xfrm>
          <a:off x="93228" y="2530404"/>
          <a:ext cx="4661734" cy="72626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Quick Response Time</a:t>
          </a:r>
          <a:endParaRPr lang="en-US" sz="2600" kern="1200" dirty="0"/>
        </a:p>
      </dsp:txBody>
      <dsp:txXfrm>
        <a:off x="456359" y="2530404"/>
        <a:ext cx="3935472" cy="726262"/>
      </dsp:txXfrm>
    </dsp:sp>
    <dsp:sp modelId="{92C09DFC-CDB4-43AF-A071-AFC78D60BEC7}">
      <dsp:nvSpPr>
        <dsp:cNvPr id="0" name=""/>
        <dsp:cNvSpPr/>
      </dsp:nvSpPr>
      <dsp:spPr>
        <a:xfrm>
          <a:off x="93228" y="3315512"/>
          <a:ext cx="4661734" cy="72626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Available on Weekends</a:t>
          </a:r>
          <a:endParaRPr lang="en-US" sz="2600" kern="1200" dirty="0"/>
        </a:p>
      </dsp:txBody>
      <dsp:txXfrm>
        <a:off x="456359" y="3315512"/>
        <a:ext cx="3935472" cy="726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A90D6-62CA-4793-9A9D-652726FBB49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6D35D-B652-4674-AD24-8B9BF66E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9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63FBA-8EFD-4F9B-801C-EA50E1B29F8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BCAD8-6156-4C77-8692-F3F8854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4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CAD8-6156-4C77-8692-F3F88542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1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CAD8-6156-4C77-8692-F3F88542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C46D-F2A5-42F7-8225-0C816D793072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9CA6-9B65-4B2A-8620-EF3AFBBED35B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371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9CA6-9B65-4B2A-8620-EF3AFBBED35B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07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9CA6-9B65-4B2A-8620-EF3AFBBED35B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95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9CA6-9B65-4B2A-8620-EF3AFBBED35B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60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9CA6-9B65-4B2A-8620-EF3AFBBED35B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88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9CA6-9B65-4B2A-8620-EF3AFBBED35B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178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C11D-AC00-4B52-95DF-8ABF0BBB60D8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2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791D-CDD3-44DB-B39C-2BFF1EFB2871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5178-B34F-4A2B-9E8F-4B3DB5DE69E2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6A4B-B9DC-4870-9318-C26E881C3772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1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CE0F-6A7F-4DBF-97F3-4D54EB45C202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3CDE-59E1-4259-8859-629E57579532}" type="datetime1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B4EA-D1F2-4471-B963-2CF24A67835E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F6A-995F-4AD6-B822-1F9F0615852A}" type="datetime1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8725-F324-468F-AF33-B4CF7315C210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4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68D7F36-49D1-4808-9C0E-22D5BD3F0336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3319CA6-9B65-4B2A-8620-EF3AFBBED35B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9281086-E06C-4D59-B5AA-0CAA0A16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1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5176062"/>
            <a:ext cx="8077200" cy="1673352"/>
          </a:xfrm>
        </p:spPr>
        <p:txBody>
          <a:bodyPr/>
          <a:lstStyle/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Penn Liberty Motors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219200"/>
            <a:ext cx="8077200" cy="2109216"/>
          </a:xfrm>
        </p:spPr>
        <p:txBody>
          <a:bodyPr>
            <a:normAutofit lnSpcReduction="10000"/>
          </a:bodyPr>
          <a:lstStyle/>
          <a:p>
            <a:r>
              <a:rPr lang="en-US" sz="6000" b="1" dirty="0">
                <a:solidFill>
                  <a:schemeClr val="tx2">
                    <a:lumMod val="90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Services &amp; </a:t>
            </a:r>
          </a:p>
          <a:p>
            <a:r>
              <a:rPr lang="en-US" sz="6000" b="1" dirty="0">
                <a:solidFill>
                  <a:schemeClr val="tx2">
                    <a:lumMod val="90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Repairs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94" y="685800"/>
            <a:ext cx="1360112" cy="1409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73" y="3357899"/>
            <a:ext cx="2955061" cy="197100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/>
          <p:cNvSpPr txBox="1"/>
          <p:nvPr/>
        </p:nvSpPr>
        <p:spPr>
          <a:xfrm>
            <a:off x="377687" y="6245423"/>
            <a:ext cx="183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kern="0" dirty="0"/>
              <a:t>Contact Us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790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332600"/>
              </p:ext>
            </p:extLst>
          </p:nvPr>
        </p:nvGraphicFramePr>
        <p:xfrm>
          <a:off x="2341563" y="2060576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61531"/>
            <a:ext cx="4114799" cy="2306538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5906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836366"/>
              </p:ext>
            </p:extLst>
          </p:nvPr>
        </p:nvGraphicFramePr>
        <p:xfrm>
          <a:off x="2341563" y="2060576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049474"/>
            <a:ext cx="3019086" cy="200781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5971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01064"/>
              </p:ext>
            </p:extLst>
          </p:nvPr>
        </p:nvGraphicFramePr>
        <p:xfrm>
          <a:off x="2341563" y="2060576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82" y="3276600"/>
            <a:ext cx="2010930" cy="13412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Warranty Services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19473"/>
              </p:ext>
            </p:extLst>
          </p:nvPr>
        </p:nvGraphicFramePr>
        <p:xfrm>
          <a:off x="2341563" y="2060576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1" y="3429001"/>
            <a:ext cx="1801372" cy="135102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2108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Claims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379841"/>
              </p:ext>
            </p:extLst>
          </p:nvPr>
        </p:nvGraphicFramePr>
        <p:xfrm>
          <a:off x="2341563" y="2060576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79" y="457200"/>
            <a:ext cx="3242193" cy="2286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6512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30202"/>
              </p:ext>
            </p:extLst>
          </p:nvPr>
        </p:nvGraphicFramePr>
        <p:xfrm>
          <a:off x="2341563" y="2060576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3125766"/>
            <a:ext cx="3207791" cy="213330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07940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84</TotalTime>
  <Words>69</Words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 Penn Liberty Motors</vt:lpstr>
      <vt:lpstr>Repairs</vt:lpstr>
      <vt:lpstr>Maintenance</vt:lpstr>
      <vt:lpstr>Services</vt:lpstr>
      <vt:lpstr>Warranty Services</vt:lpstr>
      <vt:lpstr>Insurance Claims</vt:lpstr>
      <vt:lpstr>Customer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Liberty Motors</dc:title>
  <dc:creator>GO! Series</dc:creator>
  <dcterms:created xsi:type="dcterms:W3CDTF">2010-02-24T15:48:48Z</dcterms:created>
  <dcterms:modified xsi:type="dcterms:W3CDTF">2015-11-03T00:44:29Z</dcterms:modified>
</cp:coreProperties>
</file>