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0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A8156-3BE0-4B5C-923A-E954F0A011D5}" type="doc">
      <dgm:prSet loTypeId="urn:microsoft.com/office/officeart/2005/8/layout/target3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4C4B42E1-B8DE-4994-A48C-64CF5C464492}">
      <dgm:prSet phldrT="[Text]"/>
      <dgm:spPr/>
      <dgm:t>
        <a:bodyPr/>
        <a:lstStyle/>
        <a:p>
          <a:r>
            <a:rPr lang="en-US" b="1" dirty="0" smtClean="0"/>
            <a:t>Quality Management</a:t>
          </a:r>
          <a:endParaRPr lang="en-US" b="1" dirty="0"/>
        </a:p>
      </dgm:t>
    </dgm:pt>
    <dgm:pt modelId="{DCE62D20-8083-457F-ACC9-12837A5ED2CA}" type="parTrans" cxnId="{DEA8E048-FE27-410E-9002-33CB66F95BA4}">
      <dgm:prSet/>
      <dgm:spPr/>
      <dgm:t>
        <a:bodyPr/>
        <a:lstStyle/>
        <a:p>
          <a:endParaRPr lang="en-US"/>
        </a:p>
      </dgm:t>
    </dgm:pt>
    <dgm:pt modelId="{6C35E19E-BAA7-4F3A-816A-114F6BA9649E}" type="sibTrans" cxnId="{DEA8E048-FE27-410E-9002-33CB66F95BA4}">
      <dgm:prSet/>
      <dgm:spPr/>
      <dgm:t>
        <a:bodyPr/>
        <a:lstStyle/>
        <a:p>
          <a:endParaRPr lang="en-US"/>
        </a:p>
      </dgm:t>
    </dgm:pt>
    <dgm:pt modelId="{6F0C69D7-5E6C-4479-837C-0409A4E91F47}">
      <dgm:prSet phldrT="[Text]"/>
      <dgm:spPr/>
      <dgm:t>
        <a:bodyPr/>
        <a:lstStyle/>
        <a:p>
          <a:r>
            <a:rPr lang="en-US" b="1" dirty="0" smtClean="0"/>
            <a:t>Quality Commitment</a:t>
          </a:r>
          <a:endParaRPr lang="en-US" b="1" dirty="0"/>
        </a:p>
      </dgm:t>
    </dgm:pt>
    <dgm:pt modelId="{EEA050F5-B49E-4F81-B652-3E72CD96F77F}" type="parTrans" cxnId="{C34F8DFA-3120-4CB0-BB7D-4ACFA3FE9226}">
      <dgm:prSet/>
      <dgm:spPr/>
      <dgm:t>
        <a:bodyPr/>
        <a:lstStyle/>
        <a:p>
          <a:endParaRPr lang="en-US"/>
        </a:p>
      </dgm:t>
    </dgm:pt>
    <dgm:pt modelId="{B35A4858-B46E-4F33-B845-6CE03216E877}" type="sibTrans" cxnId="{C34F8DFA-3120-4CB0-BB7D-4ACFA3FE9226}">
      <dgm:prSet/>
      <dgm:spPr/>
      <dgm:t>
        <a:bodyPr/>
        <a:lstStyle/>
        <a:p>
          <a:endParaRPr lang="en-US"/>
        </a:p>
      </dgm:t>
    </dgm:pt>
    <dgm:pt modelId="{72D35059-DC37-4724-B579-2C8079118266}">
      <dgm:prSet phldrT="[Text]"/>
      <dgm:spPr/>
      <dgm:t>
        <a:bodyPr/>
        <a:lstStyle/>
        <a:p>
          <a:r>
            <a:rPr lang="en-US" b="1" dirty="0" smtClean="0"/>
            <a:t>Quality Assurance</a:t>
          </a:r>
          <a:endParaRPr lang="en-US" b="1" dirty="0"/>
        </a:p>
      </dgm:t>
    </dgm:pt>
    <dgm:pt modelId="{322108A7-4851-4426-B676-97805A5C9D04}" type="parTrans" cxnId="{4BF4B3C0-67A7-4975-AE3C-128E4F0879E7}">
      <dgm:prSet/>
      <dgm:spPr/>
      <dgm:t>
        <a:bodyPr/>
        <a:lstStyle/>
        <a:p>
          <a:endParaRPr lang="en-US"/>
        </a:p>
      </dgm:t>
    </dgm:pt>
    <dgm:pt modelId="{FDD955F8-2F05-4BCC-B5BB-55307C467129}" type="sibTrans" cxnId="{4BF4B3C0-67A7-4975-AE3C-128E4F0879E7}">
      <dgm:prSet/>
      <dgm:spPr/>
      <dgm:t>
        <a:bodyPr/>
        <a:lstStyle/>
        <a:p>
          <a:endParaRPr lang="en-US"/>
        </a:p>
      </dgm:t>
    </dgm:pt>
    <dgm:pt modelId="{EC12CB37-99B1-41B4-8CC9-44BE696D7EA1}" type="pres">
      <dgm:prSet presAssocID="{41AA8156-3BE0-4B5C-923A-E954F0A011D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82904-1F4C-4780-A5A9-93473D641331}" type="pres">
      <dgm:prSet presAssocID="{4C4B42E1-B8DE-4994-A48C-64CF5C464492}" presName="circle1" presStyleLbl="node1" presStyleIdx="0" presStyleCnt="3"/>
      <dgm:spPr/>
    </dgm:pt>
    <dgm:pt modelId="{FB1CDF95-68C5-4E18-B614-4E727F4501CB}" type="pres">
      <dgm:prSet presAssocID="{4C4B42E1-B8DE-4994-A48C-64CF5C464492}" presName="space" presStyleCnt="0"/>
      <dgm:spPr/>
    </dgm:pt>
    <dgm:pt modelId="{29595AAF-CA9A-4A1D-9BC7-517DCB359D9B}" type="pres">
      <dgm:prSet presAssocID="{4C4B42E1-B8DE-4994-A48C-64CF5C464492}" presName="rect1" presStyleLbl="alignAcc1" presStyleIdx="0" presStyleCnt="3"/>
      <dgm:spPr/>
      <dgm:t>
        <a:bodyPr/>
        <a:lstStyle/>
        <a:p>
          <a:endParaRPr lang="en-US"/>
        </a:p>
      </dgm:t>
    </dgm:pt>
    <dgm:pt modelId="{2D69985C-870B-47FB-8B09-F705A119B3DC}" type="pres">
      <dgm:prSet presAssocID="{6F0C69D7-5E6C-4479-837C-0409A4E91F47}" presName="vertSpace2" presStyleLbl="node1" presStyleIdx="0" presStyleCnt="3"/>
      <dgm:spPr/>
    </dgm:pt>
    <dgm:pt modelId="{9F65CD2D-AE3B-452C-92B2-1E5EACE0CB01}" type="pres">
      <dgm:prSet presAssocID="{6F0C69D7-5E6C-4479-837C-0409A4E91F47}" presName="circle2" presStyleLbl="node1" presStyleIdx="1" presStyleCnt="3"/>
      <dgm:spPr/>
    </dgm:pt>
    <dgm:pt modelId="{41137E9C-9271-4669-B303-541A72C2F711}" type="pres">
      <dgm:prSet presAssocID="{6F0C69D7-5E6C-4479-837C-0409A4E91F47}" presName="rect2" presStyleLbl="alignAcc1" presStyleIdx="1" presStyleCnt="3"/>
      <dgm:spPr/>
      <dgm:t>
        <a:bodyPr/>
        <a:lstStyle/>
        <a:p>
          <a:endParaRPr lang="en-US"/>
        </a:p>
      </dgm:t>
    </dgm:pt>
    <dgm:pt modelId="{86CA8C76-A832-4AA8-A465-C1D53E06599F}" type="pres">
      <dgm:prSet presAssocID="{72D35059-DC37-4724-B579-2C8079118266}" presName="vertSpace3" presStyleLbl="node1" presStyleIdx="1" presStyleCnt="3"/>
      <dgm:spPr/>
    </dgm:pt>
    <dgm:pt modelId="{E9829DC4-4C78-4543-AF76-E42F9271CEAE}" type="pres">
      <dgm:prSet presAssocID="{72D35059-DC37-4724-B579-2C8079118266}" presName="circle3" presStyleLbl="node1" presStyleIdx="2" presStyleCnt="3"/>
      <dgm:spPr/>
    </dgm:pt>
    <dgm:pt modelId="{5DB44A87-8454-41DA-AE0E-FD05F82D9C4F}" type="pres">
      <dgm:prSet presAssocID="{72D35059-DC37-4724-B579-2C8079118266}" presName="rect3" presStyleLbl="alignAcc1" presStyleIdx="2" presStyleCnt="3"/>
      <dgm:spPr/>
      <dgm:t>
        <a:bodyPr/>
        <a:lstStyle/>
        <a:p>
          <a:endParaRPr lang="en-US"/>
        </a:p>
      </dgm:t>
    </dgm:pt>
    <dgm:pt modelId="{470AE3A3-9AE7-4B4F-A934-0C095C2AA377}" type="pres">
      <dgm:prSet presAssocID="{4C4B42E1-B8DE-4994-A48C-64CF5C464492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45456-85FF-4675-8541-D8BF40D0E87C}" type="pres">
      <dgm:prSet presAssocID="{6F0C69D7-5E6C-4479-837C-0409A4E91F47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926F9-83AD-488D-B8A1-3E838BC6BFD8}" type="pres">
      <dgm:prSet presAssocID="{72D35059-DC37-4724-B579-2C8079118266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68E213-AB40-4BDA-9497-C56E37B35345}" type="presOf" srcId="{6F0C69D7-5E6C-4479-837C-0409A4E91F47}" destId="{41137E9C-9271-4669-B303-541A72C2F711}" srcOrd="0" destOrd="0" presId="urn:microsoft.com/office/officeart/2005/8/layout/target3"/>
    <dgm:cxn modelId="{4B768DF6-F42E-4A6C-B55E-E32D465DB900}" type="presOf" srcId="{4C4B42E1-B8DE-4994-A48C-64CF5C464492}" destId="{29595AAF-CA9A-4A1D-9BC7-517DCB359D9B}" srcOrd="0" destOrd="0" presId="urn:microsoft.com/office/officeart/2005/8/layout/target3"/>
    <dgm:cxn modelId="{2B4ECC99-9B9D-4302-B221-11E20FE3B5E4}" type="presOf" srcId="{4C4B42E1-B8DE-4994-A48C-64CF5C464492}" destId="{470AE3A3-9AE7-4B4F-A934-0C095C2AA377}" srcOrd="1" destOrd="0" presId="urn:microsoft.com/office/officeart/2005/8/layout/target3"/>
    <dgm:cxn modelId="{C34F8DFA-3120-4CB0-BB7D-4ACFA3FE9226}" srcId="{41AA8156-3BE0-4B5C-923A-E954F0A011D5}" destId="{6F0C69D7-5E6C-4479-837C-0409A4E91F47}" srcOrd="1" destOrd="0" parTransId="{EEA050F5-B49E-4F81-B652-3E72CD96F77F}" sibTransId="{B35A4858-B46E-4F33-B845-6CE03216E877}"/>
    <dgm:cxn modelId="{8BD852AF-5041-4E22-B193-BAADFE26888C}" type="presOf" srcId="{6F0C69D7-5E6C-4479-837C-0409A4E91F47}" destId="{C1045456-85FF-4675-8541-D8BF40D0E87C}" srcOrd="1" destOrd="0" presId="urn:microsoft.com/office/officeart/2005/8/layout/target3"/>
    <dgm:cxn modelId="{DEA8E048-FE27-410E-9002-33CB66F95BA4}" srcId="{41AA8156-3BE0-4B5C-923A-E954F0A011D5}" destId="{4C4B42E1-B8DE-4994-A48C-64CF5C464492}" srcOrd="0" destOrd="0" parTransId="{DCE62D20-8083-457F-ACC9-12837A5ED2CA}" sibTransId="{6C35E19E-BAA7-4F3A-816A-114F6BA9649E}"/>
    <dgm:cxn modelId="{4883AAF6-BC52-4A18-AEC3-26115ED9974D}" type="presOf" srcId="{72D35059-DC37-4724-B579-2C8079118266}" destId="{FD7926F9-83AD-488D-B8A1-3E838BC6BFD8}" srcOrd="1" destOrd="0" presId="urn:microsoft.com/office/officeart/2005/8/layout/target3"/>
    <dgm:cxn modelId="{E355B00F-F3CB-48F0-A40C-02A431A5627E}" type="presOf" srcId="{72D35059-DC37-4724-B579-2C8079118266}" destId="{5DB44A87-8454-41DA-AE0E-FD05F82D9C4F}" srcOrd="0" destOrd="0" presId="urn:microsoft.com/office/officeart/2005/8/layout/target3"/>
    <dgm:cxn modelId="{0E00897A-A842-4CFC-8827-6E025D933B86}" type="presOf" srcId="{41AA8156-3BE0-4B5C-923A-E954F0A011D5}" destId="{EC12CB37-99B1-41B4-8CC9-44BE696D7EA1}" srcOrd="0" destOrd="0" presId="urn:microsoft.com/office/officeart/2005/8/layout/target3"/>
    <dgm:cxn modelId="{4BF4B3C0-67A7-4975-AE3C-128E4F0879E7}" srcId="{41AA8156-3BE0-4B5C-923A-E954F0A011D5}" destId="{72D35059-DC37-4724-B579-2C8079118266}" srcOrd="2" destOrd="0" parTransId="{322108A7-4851-4426-B676-97805A5C9D04}" sibTransId="{FDD955F8-2F05-4BCC-B5BB-55307C467129}"/>
    <dgm:cxn modelId="{C31F80E8-70EF-42A5-903A-B1EE28D7E357}" type="presParOf" srcId="{EC12CB37-99B1-41B4-8CC9-44BE696D7EA1}" destId="{16F82904-1F4C-4780-A5A9-93473D641331}" srcOrd="0" destOrd="0" presId="urn:microsoft.com/office/officeart/2005/8/layout/target3"/>
    <dgm:cxn modelId="{0FB12A60-5D71-487A-918D-3FF420FE12B3}" type="presParOf" srcId="{EC12CB37-99B1-41B4-8CC9-44BE696D7EA1}" destId="{FB1CDF95-68C5-4E18-B614-4E727F4501CB}" srcOrd="1" destOrd="0" presId="urn:microsoft.com/office/officeart/2005/8/layout/target3"/>
    <dgm:cxn modelId="{50D79909-2DE6-4B32-B530-50B7584D57C9}" type="presParOf" srcId="{EC12CB37-99B1-41B4-8CC9-44BE696D7EA1}" destId="{29595AAF-CA9A-4A1D-9BC7-517DCB359D9B}" srcOrd="2" destOrd="0" presId="urn:microsoft.com/office/officeart/2005/8/layout/target3"/>
    <dgm:cxn modelId="{9E2CD6A4-AD3A-40F9-8341-AA6BF0F67A07}" type="presParOf" srcId="{EC12CB37-99B1-41B4-8CC9-44BE696D7EA1}" destId="{2D69985C-870B-47FB-8B09-F705A119B3DC}" srcOrd="3" destOrd="0" presId="urn:microsoft.com/office/officeart/2005/8/layout/target3"/>
    <dgm:cxn modelId="{3BA9E847-9C45-488B-AA9B-0847029CEFC2}" type="presParOf" srcId="{EC12CB37-99B1-41B4-8CC9-44BE696D7EA1}" destId="{9F65CD2D-AE3B-452C-92B2-1E5EACE0CB01}" srcOrd="4" destOrd="0" presId="urn:microsoft.com/office/officeart/2005/8/layout/target3"/>
    <dgm:cxn modelId="{507D8677-67C3-4E54-AD11-342EBA15C572}" type="presParOf" srcId="{EC12CB37-99B1-41B4-8CC9-44BE696D7EA1}" destId="{41137E9C-9271-4669-B303-541A72C2F711}" srcOrd="5" destOrd="0" presId="urn:microsoft.com/office/officeart/2005/8/layout/target3"/>
    <dgm:cxn modelId="{D9D9A10D-6CA6-4E85-B1BF-9A310198D9E3}" type="presParOf" srcId="{EC12CB37-99B1-41B4-8CC9-44BE696D7EA1}" destId="{86CA8C76-A832-4AA8-A465-C1D53E06599F}" srcOrd="6" destOrd="0" presId="urn:microsoft.com/office/officeart/2005/8/layout/target3"/>
    <dgm:cxn modelId="{0A42F04B-B3B9-46EE-B5FD-0AA598957339}" type="presParOf" srcId="{EC12CB37-99B1-41B4-8CC9-44BE696D7EA1}" destId="{E9829DC4-4C78-4543-AF76-E42F9271CEAE}" srcOrd="7" destOrd="0" presId="urn:microsoft.com/office/officeart/2005/8/layout/target3"/>
    <dgm:cxn modelId="{3BCA0E7F-4C1F-48B0-AC79-16EC25FDD01E}" type="presParOf" srcId="{EC12CB37-99B1-41B4-8CC9-44BE696D7EA1}" destId="{5DB44A87-8454-41DA-AE0E-FD05F82D9C4F}" srcOrd="8" destOrd="0" presId="urn:microsoft.com/office/officeart/2005/8/layout/target3"/>
    <dgm:cxn modelId="{0E16E744-87CF-486C-949C-AB0A9A55D04B}" type="presParOf" srcId="{EC12CB37-99B1-41B4-8CC9-44BE696D7EA1}" destId="{470AE3A3-9AE7-4B4F-A934-0C095C2AA377}" srcOrd="9" destOrd="0" presId="urn:microsoft.com/office/officeart/2005/8/layout/target3"/>
    <dgm:cxn modelId="{223BE7C5-C41A-4F09-8E21-10BA62B21775}" type="presParOf" srcId="{EC12CB37-99B1-41B4-8CC9-44BE696D7EA1}" destId="{C1045456-85FF-4675-8541-D8BF40D0E87C}" srcOrd="10" destOrd="0" presId="urn:microsoft.com/office/officeart/2005/8/layout/target3"/>
    <dgm:cxn modelId="{1FFA6E97-DF93-4F63-8330-66E09096550C}" type="presParOf" srcId="{EC12CB37-99B1-41B4-8CC9-44BE696D7EA1}" destId="{FD7926F9-83AD-488D-B8A1-3E838BC6BFD8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95084-7099-4F6E-A60B-04BE5D355F04}" type="doc">
      <dgm:prSet loTypeId="urn:microsoft.com/office/officeart/2005/8/layout/target3" loCatId="list" qsTypeId="urn:microsoft.com/office/officeart/2005/8/quickstyle/3d5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A2BA629-9826-4644-A40D-2D407FEE1E18}">
      <dgm:prSet phldrT="[Text]"/>
      <dgm:spPr/>
      <dgm:t>
        <a:bodyPr/>
        <a:lstStyle/>
        <a:p>
          <a:r>
            <a:rPr lang="en-US" b="1" dirty="0" smtClean="0"/>
            <a:t>Friendly</a:t>
          </a:r>
          <a:endParaRPr lang="en-US" b="1" dirty="0"/>
        </a:p>
      </dgm:t>
    </dgm:pt>
    <dgm:pt modelId="{A71EF399-2024-4E15-9703-27BB426B56F8}" type="parTrans" cxnId="{5E805283-E543-4EEE-ADF9-8D7D12E03D80}">
      <dgm:prSet/>
      <dgm:spPr/>
      <dgm:t>
        <a:bodyPr/>
        <a:lstStyle/>
        <a:p>
          <a:endParaRPr lang="en-US"/>
        </a:p>
      </dgm:t>
    </dgm:pt>
    <dgm:pt modelId="{18F67F94-D3A1-4256-9539-7E8BFEB5CA09}" type="sibTrans" cxnId="{5E805283-E543-4EEE-ADF9-8D7D12E03D80}">
      <dgm:prSet/>
      <dgm:spPr/>
      <dgm:t>
        <a:bodyPr/>
        <a:lstStyle/>
        <a:p>
          <a:endParaRPr lang="en-US"/>
        </a:p>
      </dgm:t>
    </dgm:pt>
    <dgm:pt modelId="{4EA150FE-5FC0-4C0A-B094-720F6F40C116}">
      <dgm:prSet phldrT="[Text]"/>
      <dgm:spPr/>
      <dgm:t>
        <a:bodyPr/>
        <a:lstStyle/>
        <a:p>
          <a:r>
            <a:rPr lang="en-US" b="1" dirty="0" smtClean="0"/>
            <a:t>No Pressure</a:t>
          </a:r>
          <a:endParaRPr lang="en-US" b="1" dirty="0"/>
        </a:p>
      </dgm:t>
    </dgm:pt>
    <dgm:pt modelId="{48681AA5-A67A-4CEE-AD2A-B9B88E628E39}" type="parTrans" cxnId="{043776E6-DE25-4679-ADC5-2A3C8070B8EE}">
      <dgm:prSet/>
      <dgm:spPr/>
      <dgm:t>
        <a:bodyPr/>
        <a:lstStyle/>
        <a:p>
          <a:endParaRPr lang="en-US"/>
        </a:p>
      </dgm:t>
    </dgm:pt>
    <dgm:pt modelId="{26CE2057-6E2B-4689-A0A5-C2D862AD7784}" type="sibTrans" cxnId="{043776E6-DE25-4679-ADC5-2A3C8070B8EE}">
      <dgm:prSet/>
      <dgm:spPr/>
      <dgm:t>
        <a:bodyPr/>
        <a:lstStyle/>
        <a:p>
          <a:endParaRPr lang="en-US"/>
        </a:p>
      </dgm:t>
    </dgm:pt>
    <dgm:pt modelId="{7F720BBE-EF5C-4F5F-8CA3-A7D67831F596}">
      <dgm:prSet phldrT="[Text]"/>
      <dgm:spPr/>
      <dgm:t>
        <a:bodyPr/>
        <a:lstStyle/>
        <a:p>
          <a:r>
            <a:rPr lang="en-US" b="1" dirty="0" smtClean="0"/>
            <a:t>Knowledgeable</a:t>
          </a:r>
          <a:endParaRPr lang="en-US" b="1" dirty="0"/>
        </a:p>
      </dgm:t>
    </dgm:pt>
    <dgm:pt modelId="{28143B66-8D5E-4CEE-9C0F-7EF7E43D455F}" type="parTrans" cxnId="{4B655B74-89FE-471F-A9CF-2E5D5C9A2F11}">
      <dgm:prSet/>
      <dgm:spPr/>
      <dgm:t>
        <a:bodyPr/>
        <a:lstStyle/>
        <a:p>
          <a:endParaRPr lang="en-US"/>
        </a:p>
      </dgm:t>
    </dgm:pt>
    <dgm:pt modelId="{410F542C-C3AC-4450-9018-B856DB5CF7A7}" type="sibTrans" cxnId="{4B655B74-89FE-471F-A9CF-2E5D5C9A2F11}">
      <dgm:prSet/>
      <dgm:spPr/>
      <dgm:t>
        <a:bodyPr/>
        <a:lstStyle/>
        <a:p>
          <a:endParaRPr lang="en-US"/>
        </a:p>
      </dgm:t>
    </dgm:pt>
    <dgm:pt modelId="{8AC79A75-68DA-4097-A724-C7DD229A7F07}" type="pres">
      <dgm:prSet presAssocID="{CFE95084-7099-4F6E-A60B-04BE5D355F0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E79959-D0C3-4176-8A81-05541FFC882A}" type="pres">
      <dgm:prSet presAssocID="{DA2BA629-9826-4644-A40D-2D407FEE1E18}" presName="circle1" presStyleLbl="node1" presStyleIdx="0" presStyleCnt="3"/>
      <dgm:spPr/>
    </dgm:pt>
    <dgm:pt modelId="{41061842-755E-47B7-B493-F12879E2C801}" type="pres">
      <dgm:prSet presAssocID="{DA2BA629-9826-4644-A40D-2D407FEE1E18}" presName="space" presStyleCnt="0"/>
      <dgm:spPr/>
    </dgm:pt>
    <dgm:pt modelId="{377ABDC4-0F74-43A6-94CA-97B2A8474320}" type="pres">
      <dgm:prSet presAssocID="{DA2BA629-9826-4644-A40D-2D407FEE1E18}" presName="rect1" presStyleLbl="alignAcc1" presStyleIdx="0" presStyleCnt="3"/>
      <dgm:spPr/>
      <dgm:t>
        <a:bodyPr/>
        <a:lstStyle/>
        <a:p>
          <a:endParaRPr lang="en-US"/>
        </a:p>
      </dgm:t>
    </dgm:pt>
    <dgm:pt modelId="{A00E408B-B6A2-45DB-B35F-76F5343AA0F0}" type="pres">
      <dgm:prSet presAssocID="{4EA150FE-5FC0-4C0A-B094-720F6F40C116}" presName="vertSpace2" presStyleLbl="node1" presStyleIdx="0" presStyleCnt="3"/>
      <dgm:spPr/>
    </dgm:pt>
    <dgm:pt modelId="{BC9B631D-2772-4B6B-B8AD-D22442598582}" type="pres">
      <dgm:prSet presAssocID="{4EA150FE-5FC0-4C0A-B094-720F6F40C116}" presName="circle2" presStyleLbl="node1" presStyleIdx="1" presStyleCnt="3"/>
      <dgm:spPr/>
    </dgm:pt>
    <dgm:pt modelId="{CA1290D7-808D-4E65-9CA5-32E99F308535}" type="pres">
      <dgm:prSet presAssocID="{4EA150FE-5FC0-4C0A-B094-720F6F40C116}" presName="rect2" presStyleLbl="alignAcc1" presStyleIdx="1" presStyleCnt="3"/>
      <dgm:spPr/>
      <dgm:t>
        <a:bodyPr/>
        <a:lstStyle/>
        <a:p>
          <a:endParaRPr lang="en-US"/>
        </a:p>
      </dgm:t>
    </dgm:pt>
    <dgm:pt modelId="{53E8624B-95D5-4DAC-A0EF-8B42C38317BA}" type="pres">
      <dgm:prSet presAssocID="{7F720BBE-EF5C-4F5F-8CA3-A7D67831F596}" presName="vertSpace3" presStyleLbl="node1" presStyleIdx="1" presStyleCnt="3"/>
      <dgm:spPr/>
    </dgm:pt>
    <dgm:pt modelId="{AB502171-D330-4E1D-B017-2C98AA80F427}" type="pres">
      <dgm:prSet presAssocID="{7F720BBE-EF5C-4F5F-8CA3-A7D67831F596}" presName="circle3" presStyleLbl="node1" presStyleIdx="2" presStyleCnt="3"/>
      <dgm:spPr/>
    </dgm:pt>
    <dgm:pt modelId="{323F4F42-EEE8-4663-A982-47DAF1153691}" type="pres">
      <dgm:prSet presAssocID="{7F720BBE-EF5C-4F5F-8CA3-A7D67831F596}" presName="rect3" presStyleLbl="alignAcc1" presStyleIdx="2" presStyleCnt="3"/>
      <dgm:spPr/>
      <dgm:t>
        <a:bodyPr/>
        <a:lstStyle/>
        <a:p>
          <a:endParaRPr lang="en-US"/>
        </a:p>
      </dgm:t>
    </dgm:pt>
    <dgm:pt modelId="{FE9E3618-C8B0-434B-B436-59EC666EAF82}" type="pres">
      <dgm:prSet presAssocID="{DA2BA629-9826-4644-A40D-2D407FEE1E18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E21EB-E118-41F9-9A3F-74BBFE06BEF8}" type="pres">
      <dgm:prSet presAssocID="{4EA150FE-5FC0-4C0A-B094-720F6F40C116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8ADC24-A6A6-4885-9EAD-6B9F257335BD}" type="pres">
      <dgm:prSet presAssocID="{7F720BBE-EF5C-4F5F-8CA3-A7D67831F596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3A28C8-1FCD-4169-ACF1-502B34A01DDF}" type="presOf" srcId="{7F720BBE-EF5C-4F5F-8CA3-A7D67831F596}" destId="{323F4F42-EEE8-4663-A982-47DAF1153691}" srcOrd="0" destOrd="0" presId="urn:microsoft.com/office/officeart/2005/8/layout/target3"/>
    <dgm:cxn modelId="{210B6DE7-5089-48B9-B58C-7AE35B7A919F}" type="presOf" srcId="{DA2BA629-9826-4644-A40D-2D407FEE1E18}" destId="{377ABDC4-0F74-43A6-94CA-97B2A8474320}" srcOrd="0" destOrd="0" presId="urn:microsoft.com/office/officeart/2005/8/layout/target3"/>
    <dgm:cxn modelId="{8E3FFF9C-1C05-4C35-B0AC-7FCF7D94114F}" type="presOf" srcId="{CFE95084-7099-4F6E-A60B-04BE5D355F04}" destId="{8AC79A75-68DA-4097-A724-C7DD229A7F07}" srcOrd="0" destOrd="0" presId="urn:microsoft.com/office/officeart/2005/8/layout/target3"/>
    <dgm:cxn modelId="{043776E6-DE25-4679-ADC5-2A3C8070B8EE}" srcId="{CFE95084-7099-4F6E-A60B-04BE5D355F04}" destId="{4EA150FE-5FC0-4C0A-B094-720F6F40C116}" srcOrd="1" destOrd="0" parTransId="{48681AA5-A67A-4CEE-AD2A-B9B88E628E39}" sibTransId="{26CE2057-6E2B-4689-A0A5-C2D862AD7784}"/>
    <dgm:cxn modelId="{7B7933F0-C724-4161-A3F2-75056ED72121}" type="presOf" srcId="{4EA150FE-5FC0-4C0A-B094-720F6F40C116}" destId="{CA1290D7-808D-4E65-9CA5-32E99F308535}" srcOrd="0" destOrd="0" presId="urn:microsoft.com/office/officeart/2005/8/layout/target3"/>
    <dgm:cxn modelId="{5E805283-E543-4EEE-ADF9-8D7D12E03D80}" srcId="{CFE95084-7099-4F6E-A60B-04BE5D355F04}" destId="{DA2BA629-9826-4644-A40D-2D407FEE1E18}" srcOrd="0" destOrd="0" parTransId="{A71EF399-2024-4E15-9703-27BB426B56F8}" sibTransId="{18F67F94-D3A1-4256-9539-7E8BFEB5CA09}"/>
    <dgm:cxn modelId="{E1247624-8EB5-4FFB-8ABC-56A3250EA3DB}" type="presOf" srcId="{DA2BA629-9826-4644-A40D-2D407FEE1E18}" destId="{FE9E3618-C8B0-434B-B436-59EC666EAF82}" srcOrd="1" destOrd="0" presId="urn:microsoft.com/office/officeart/2005/8/layout/target3"/>
    <dgm:cxn modelId="{2BC14E18-F50B-424F-B91F-15DC1AB6292F}" type="presOf" srcId="{4EA150FE-5FC0-4C0A-B094-720F6F40C116}" destId="{31BE21EB-E118-41F9-9A3F-74BBFE06BEF8}" srcOrd="1" destOrd="0" presId="urn:microsoft.com/office/officeart/2005/8/layout/target3"/>
    <dgm:cxn modelId="{4B655B74-89FE-471F-A9CF-2E5D5C9A2F11}" srcId="{CFE95084-7099-4F6E-A60B-04BE5D355F04}" destId="{7F720BBE-EF5C-4F5F-8CA3-A7D67831F596}" srcOrd="2" destOrd="0" parTransId="{28143B66-8D5E-4CEE-9C0F-7EF7E43D455F}" sibTransId="{410F542C-C3AC-4450-9018-B856DB5CF7A7}"/>
    <dgm:cxn modelId="{A8E08A22-4E2F-48A2-961F-B1E02BA61EEB}" type="presOf" srcId="{7F720BBE-EF5C-4F5F-8CA3-A7D67831F596}" destId="{6E8ADC24-A6A6-4885-9EAD-6B9F257335BD}" srcOrd="1" destOrd="0" presId="urn:microsoft.com/office/officeart/2005/8/layout/target3"/>
    <dgm:cxn modelId="{B0B3BF99-C9D4-4B26-8880-3228F4862316}" type="presParOf" srcId="{8AC79A75-68DA-4097-A724-C7DD229A7F07}" destId="{03E79959-D0C3-4176-8A81-05541FFC882A}" srcOrd="0" destOrd="0" presId="urn:microsoft.com/office/officeart/2005/8/layout/target3"/>
    <dgm:cxn modelId="{7681B3B9-049A-4FE1-B7CD-E6CDCA1F0802}" type="presParOf" srcId="{8AC79A75-68DA-4097-A724-C7DD229A7F07}" destId="{41061842-755E-47B7-B493-F12879E2C801}" srcOrd="1" destOrd="0" presId="urn:microsoft.com/office/officeart/2005/8/layout/target3"/>
    <dgm:cxn modelId="{4C0075EB-30EC-4B19-83B1-00C78B4EC104}" type="presParOf" srcId="{8AC79A75-68DA-4097-A724-C7DD229A7F07}" destId="{377ABDC4-0F74-43A6-94CA-97B2A8474320}" srcOrd="2" destOrd="0" presId="urn:microsoft.com/office/officeart/2005/8/layout/target3"/>
    <dgm:cxn modelId="{1C1D7441-FB68-4508-862A-A95E85DFEB35}" type="presParOf" srcId="{8AC79A75-68DA-4097-A724-C7DD229A7F07}" destId="{A00E408B-B6A2-45DB-B35F-76F5343AA0F0}" srcOrd="3" destOrd="0" presId="urn:microsoft.com/office/officeart/2005/8/layout/target3"/>
    <dgm:cxn modelId="{03EE17EA-90D7-4F3B-824B-E37A021CFDD6}" type="presParOf" srcId="{8AC79A75-68DA-4097-A724-C7DD229A7F07}" destId="{BC9B631D-2772-4B6B-B8AD-D22442598582}" srcOrd="4" destOrd="0" presId="urn:microsoft.com/office/officeart/2005/8/layout/target3"/>
    <dgm:cxn modelId="{50DC86D4-3167-44A2-8351-6C13E18954FD}" type="presParOf" srcId="{8AC79A75-68DA-4097-A724-C7DD229A7F07}" destId="{CA1290D7-808D-4E65-9CA5-32E99F308535}" srcOrd="5" destOrd="0" presId="urn:microsoft.com/office/officeart/2005/8/layout/target3"/>
    <dgm:cxn modelId="{B2602DA7-C45D-4281-A9CD-CF42EEA74FB7}" type="presParOf" srcId="{8AC79A75-68DA-4097-A724-C7DD229A7F07}" destId="{53E8624B-95D5-4DAC-A0EF-8B42C38317BA}" srcOrd="6" destOrd="0" presId="urn:microsoft.com/office/officeart/2005/8/layout/target3"/>
    <dgm:cxn modelId="{3DC81B20-C154-4BD2-A7E4-76ACA7F9A343}" type="presParOf" srcId="{8AC79A75-68DA-4097-A724-C7DD229A7F07}" destId="{AB502171-D330-4E1D-B017-2C98AA80F427}" srcOrd="7" destOrd="0" presId="urn:microsoft.com/office/officeart/2005/8/layout/target3"/>
    <dgm:cxn modelId="{F55DB86B-8D2F-4104-BDDE-0B5566E8EF6D}" type="presParOf" srcId="{8AC79A75-68DA-4097-A724-C7DD229A7F07}" destId="{323F4F42-EEE8-4663-A982-47DAF1153691}" srcOrd="8" destOrd="0" presId="urn:microsoft.com/office/officeart/2005/8/layout/target3"/>
    <dgm:cxn modelId="{095BE9D5-924D-4D80-8B49-0DDF05E9E1EB}" type="presParOf" srcId="{8AC79A75-68DA-4097-A724-C7DD229A7F07}" destId="{FE9E3618-C8B0-434B-B436-59EC666EAF82}" srcOrd="9" destOrd="0" presId="urn:microsoft.com/office/officeart/2005/8/layout/target3"/>
    <dgm:cxn modelId="{74FFE26A-B6CC-4779-8AD6-CA16C9C93EE5}" type="presParOf" srcId="{8AC79A75-68DA-4097-A724-C7DD229A7F07}" destId="{31BE21EB-E118-41F9-9A3F-74BBFE06BEF8}" srcOrd="10" destOrd="0" presId="urn:microsoft.com/office/officeart/2005/8/layout/target3"/>
    <dgm:cxn modelId="{CAF6B9DA-2F87-44D0-AC72-8F8D9C26079A}" type="presParOf" srcId="{8AC79A75-68DA-4097-A724-C7DD229A7F07}" destId="{6E8ADC24-A6A6-4885-9EAD-6B9F257335BD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C08CE9-481B-48D8-BA75-3887D38A5D29}" type="doc">
      <dgm:prSet loTypeId="urn:microsoft.com/office/officeart/2005/8/layout/target3" loCatId="list" qsTypeId="urn:microsoft.com/office/officeart/2005/8/quickstyle/3d7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F4A7F0-0EF5-49C2-B716-766E56A93ADD}">
      <dgm:prSet phldrT="[Text]"/>
      <dgm:spPr/>
      <dgm:t>
        <a:bodyPr/>
        <a:lstStyle/>
        <a:p>
          <a:r>
            <a:rPr lang="en-US" b="1" dirty="0" smtClean="0"/>
            <a:t>Reliable</a:t>
          </a:r>
          <a:endParaRPr lang="en-US" b="1" dirty="0"/>
        </a:p>
      </dgm:t>
    </dgm:pt>
    <dgm:pt modelId="{DF119A86-5FC2-43AC-807A-E6A91CEDB3C6}" type="parTrans" cxnId="{E0F4C036-F53F-440D-AC71-107DC4FB26C0}">
      <dgm:prSet/>
      <dgm:spPr/>
      <dgm:t>
        <a:bodyPr/>
        <a:lstStyle/>
        <a:p>
          <a:endParaRPr lang="en-US"/>
        </a:p>
      </dgm:t>
    </dgm:pt>
    <dgm:pt modelId="{16689CDF-AC3A-4C0F-9582-B8A46286164F}" type="sibTrans" cxnId="{E0F4C036-F53F-440D-AC71-107DC4FB26C0}">
      <dgm:prSet/>
      <dgm:spPr/>
      <dgm:t>
        <a:bodyPr/>
        <a:lstStyle/>
        <a:p>
          <a:endParaRPr lang="en-US"/>
        </a:p>
      </dgm:t>
    </dgm:pt>
    <dgm:pt modelId="{F5F4A7EB-2A24-44B7-B013-F631EFFCA87B}">
      <dgm:prSet phldrT="[Text]"/>
      <dgm:spPr/>
      <dgm:t>
        <a:bodyPr/>
        <a:lstStyle/>
        <a:p>
          <a:r>
            <a:rPr lang="en-US" b="1" dirty="0" smtClean="0"/>
            <a:t>Trained</a:t>
          </a:r>
          <a:endParaRPr lang="en-US" b="1" dirty="0"/>
        </a:p>
      </dgm:t>
    </dgm:pt>
    <dgm:pt modelId="{26C5EB65-6770-47CA-B527-A0D29271DC24}" type="parTrans" cxnId="{A78741EC-F84C-410B-B65F-1E4BFB56B974}">
      <dgm:prSet/>
      <dgm:spPr/>
      <dgm:t>
        <a:bodyPr/>
        <a:lstStyle/>
        <a:p>
          <a:endParaRPr lang="en-US"/>
        </a:p>
      </dgm:t>
    </dgm:pt>
    <dgm:pt modelId="{1E412A19-214D-496B-9866-9740D541F99A}" type="sibTrans" cxnId="{A78741EC-F84C-410B-B65F-1E4BFB56B974}">
      <dgm:prSet/>
      <dgm:spPr/>
      <dgm:t>
        <a:bodyPr/>
        <a:lstStyle/>
        <a:p>
          <a:endParaRPr lang="en-US"/>
        </a:p>
      </dgm:t>
    </dgm:pt>
    <dgm:pt modelId="{5C3128A7-2B5B-4483-8571-59D4F4DAC39D}">
      <dgm:prSet phldrT="[Text]"/>
      <dgm:spPr/>
      <dgm:t>
        <a:bodyPr/>
        <a:lstStyle/>
        <a:p>
          <a:r>
            <a:rPr lang="en-US" b="1" dirty="0" smtClean="0"/>
            <a:t>Highly-Skilled</a:t>
          </a:r>
          <a:endParaRPr lang="en-US" b="1" dirty="0"/>
        </a:p>
      </dgm:t>
    </dgm:pt>
    <dgm:pt modelId="{1D50BE11-15AF-4CD2-8590-5F5CCC5A9574}" type="parTrans" cxnId="{42494B82-179E-4489-B8E2-FF84DDA8805F}">
      <dgm:prSet/>
      <dgm:spPr/>
      <dgm:t>
        <a:bodyPr/>
        <a:lstStyle/>
        <a:p>
          <a:endParaRPr lang="en-US"/>
        </a:p>
      </dgm:t>
    </dgm:pt>
    <dgm:pt modelId="{E4AACE24-BE47-404C-B70A-CC5AA9FC0044}" type="sibTrans" cxnId="{42494B82-179E-4489-B8E2-FF84DDA8805F}">
      <dgm:prSet/>
      <dgm:spPr/>
      <dgm:t>
        <a:bodyPr/>
        <a:lstStyle/>
        <a:p>
          <a:endParaRPr lang="en-US"/>
        </a:p>
      </dgm:t>
    </dgm:pt>
    <dgm:pt modelId="{357705BB-876C-4189-AAC2-DBB6E191BC3C}" type="pres">
      <dgm:prSet presAssocID="{A0C08CE9-481B-48D8-BA75-3887D38A5D2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B16990-59D8-4E89-A822-2EC0B5D7FE02}" type="pres">
      <dgm:prSet presAssocID="{E9F4A7F0-0EF5-49C2-B716-766E56A93ADD}" presName="circle1" presStyleLbl="node1" presStyleIdx="0" presStyleCnt="3"/>
      <dgm:spPr/>
    </dgm:pt>
    <dgm:pt modelId="{317F0D9B-90A5-41E4-BF4D-7FD6CE9018FE}" type="pres">
      <dgm:prSet presAssocID="{E9F4A7F0-0EF5-49C2-B716-766E56A93ADD}" presName="space" presStyleCnt="0"/>
      <dgm:spPr/>
    </dgm:pt>
    <dgm:pt modelId="{F69EB0EB-1C89-4302-82D4-B8A26E676712}" type="pres">
      <dgm:prSet presAssocID="{E9F4A7F0-0EF5-49C2-B716-766E56A93ADD}" presName="rect1" presStyleLbl="alignAcc1" presStyleIdx="0" presStyleCnt="3"/>
      <dgm:spPr/>
      <dgm:t>
        <a:bodyPr/>
        <a:lstStyle/>
        <a:p>
          <a:endParaRPr lang="en-US"/>
        </a:p>
      </dgm:t>
    </dgm:pt>
    <dgm:pt modelId="{D2B84809-04F1-40FD-A994-993DDE144CC4}" type="pres">
      <dgm:prSet presAssocID="{F5F4A7EB-2A24-44B7-B013-F631EFFCA87B}" presName="vertSpace2" presStyleLbl="node1" presStyleIdx="0" presStyleCnt="3"/>
      <dgm:spPr/>
    </dgm:pt>
    <dgm:pt modelId="{7A682253-3B8A-4C33-8DDD-FC70AB272FB1}" type="pres">
      <dgm:prSet presAssocID="{F5F4A7EB-2A24-44B7-B013-F631EFFCA87B}" presName="circle2" presStyleLbl="node1" presStyleIdx="1" presStyleCnt="3"/>
      <dgm:spPr/>
    </dgm:pt>
    <dgm:pt modelId="{2BC2DB98-1A00-4B2F-B7DE-5F32DBFB8590}" type="pres">
      <dgm:prSet presAssocID="{F5F4A7EB-2A24-44B7-B013-F631EFFCA87B}" presName="rect2" presStyleLbl="alignAcc1" presStyleIdx="1" presStyleCnt="3"/>
      <dgm:spPr/>
      <dgm:t>
        <a:bodyPr/>
        <a:lstStyle/>
        <a:p>
          <a:endParaRPr lang="en-US"/>
        </a:p>
      </dgm:t>
    </dgm:pt>
    <dgm:pt modelId="{90801AC1-D10E-47CB-AD9C-FCEF6CDC14C9}" type="pres">
      <dgm:prSet presAssocID="{5C3128A7-2B5B-4483-8571-59D4F4DAC39D}" presName="vertSpace3" presStyleLbl="node1" presStyleIdx="1" presStyleCnt="3"/>
      <dgm:spPr/>
    </dgm:pt>
    <dgm:pt modelId="{087CE96C-4AAE-410F-B6D0-468079AA7A00}" type="pres">
      <dgm:prSet presAssocID="{5C3128A7-2B5B-4483-8571-59D4F4DAC39D}" presName="circle3" presStyleLbl="node1" presStyleIdx="2" presStyleCnt="3"/>
      <dgm:spPr/>
    </dgm:pt>
    <dgm:pt modelId="{D145D5C4-717E-4CD8-B89C-0D4623EFB103}" type="pres">
      <dgm:prSet presAssocID="{5C3128A7-2B5B-4483-8571-59D4F4DAC39D}" presName="rect3" presStyleLbl="alignAcc1" presStyleIdx="2" presStyleCnt="3"/>
      <dgm:spPr/>
      <dgm:t>
        <a:bodyPr/>
        <a:lstStyle/>
        <a:p>
          <a:endParaRPr lang="en-US"/>
        </a:p>
      </dgm:t>
    </dgm:pt>
    <dgm:pt modelId="{1B929F95-B897-4523-A7CB-3EECC5510259}" type="pres">
      <dgm:prSet presAssocID="{E9F4A7F0-0EF5-49C2-B716-766E56A93ADD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6FCDB-94D8-43D7-8B99-13F340269EB9}" type="pres">
      <dgm:prSet presAssocID="{F5F4A7EB-2A24-44B7-B013-F631EFFCA87B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732F33-1D7D-4644-85CA-EF295812F51F}" type="pres">
      <dgm:prSet presAssocID="{5C3128A7-2B5B-4483-8571-59D4F4DAC39D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494B82-179E-4489-B8E2-FF84DDA8805F}" srcId="{A0C08CE9-481B-48D8-BA75-3887D38A5D29}" destId="{5C3128A7-2B5B-4483-8571-59D4F4DAC39D}" srcOrd="2" destOrd="0" parTransId="{1D50BE11-15AF-4CD2-8590-5F5CCC5A9574}" sibTransId="{E4AACE24-BE47-404C-B70A-CC5AA9FC0044}"/>
    <dgm:cxn modelId="{15B5E681-1FD7-4FC6-82DF-9EF6E5D3A6DF}" type="presOf" srcId="{E9F4A7F0-0EF5-49C2-B716-766E56A93ADD}" destId="{1B929F95-B897-4523-A7CB-3EECC5510259}" srcOrd="1" destOrd="0" presId="urn:microsoft.com/office/officeart/2005/8/layout/target3"/>
    <dgm:cxn modelId="{1C557AB7-B641-46A8-A10B-B114CB55BD47}" type="presOf" srcId="{F5F4A7EB-2A24-44B7-B013-F631EFFCA87B}" destId="{2BC2DB98-1A00-4B2F-B7DE-5F32DBFB8590}" srcOrd="0" destOrd="0" presId="urn:microsoft.com/office/officeart/2005/8/layout/target3"/>
    <dgm:cxn modelId="{38A06B79-73E2-4C30-8A1B-660B05BC4D47}" type="presOf" srcId="{5C3128A7-2B5B-4483-8571-59D4F4DAC39D}" destId="{D145D5C4-717E-4CD8-B89C-0D4623EFB103}" srcOrd="0" destOrd="0" presId="urn:microsoft.com/office/officeart/2005/8/layout/target3"/>
    <dgm:cxn modelId="{E0F4C036-F53F-440D-AC71-107DC4FB26C0}" srcId="{A0C08CE9-481B-48D8-BA75-3887D38A5D29}" destId="{E9F4A7F0-0EF5-49C2-B716-766E56A93ADD}" srcOrd="0" destOrd="0" parTransId="{DF119A86-5FC2-43AC-807A-E6A91CEDB3C6}" sibTransId="{16689CDF-AC3A-4C0F-9582-B8A46286164F}"/>
    <dgm:cxn modelId="{52B2F89E-B251-4474-92EE-C15379E9B7A3}" type="presOf" srcId="{E9F4A7F0-0EF5-49C2-B716-766E56A93ADD}" destId="{F69EB0EB-1C89-4302-82D4-B8A26E676712}" srcOrd="0" destOrd="0" presId="urn:microsoft.com/office/officeart/2005/8/layout/target3"/>
    <dgm:cxn modelId="{C1AB49A9-1C2B-4730-8AEB-B4C4D7BD2DE5}" type="presOf" srcId="{A0C08CE9-481B-48D8-BA75-3887D38A5D29}" destId="{357705BB-876C-4189-AAC2-DBB6E191BC3C}" srcOrd="0" destOrd="0" presId="urn:microsoft.com/office/officeart/2005/8/layout/target3"/>
    <dgm:cxn modelId="{69D7EA04-09DA-4CAC-8807-9D4EA069171C}" type="presOf" srcId="{F5F4A7EB-2A24-44B7-B013-F631EFFCA87B}" destId="{C856FCDB-94D8-43D7-8B99-13F340269EB9}" srcOrd="1" destOrd="0" presId="urn:microsoft.com/office/officeart/2005/8/layout/target3"/>
    <dgm:cxn modelId="{EA648ECC-3899-4670-815A-CB79515D895D}" type="presOf" srcId="{5C3128A7-2B5B-4483-8571-59D4F4DAC39D}" destId="{0E732F33-1D7D-4644-85CA-EF295812F51F}" srcOrd="1" destOrd="0" presId="urn:microsoft.com/office/officeart/2005/8/layout/target3"/>
    <dgm:cxn modelId="{A78741EC-F84C-410B-B65F-1E4BFB56B974}" srcId="{A0C08CE9-481B-48D8-BA75-3887D38A5D29}" destId="{F5F4A7EB-2A24-44B7-B013-F631EFFCA87B}" srcOrd="1" destOrd="0" parTransId="{26C5EB65-6770-47CA-B527-A0D29271DC24}" sibTransId="{1E412A19-214D-496B-9866-9740D541F99A}"/>
    <dgm:cxn modelId="{8CEE7D0C-A931-40CF-9710-DCBE750455C7}" type="presParOf" srcId="{357705BB-876C-4189-AAC2-DBB6E191BC3C}" destId="{5BB16990-59D8-4E89-A822-2EC0B5D7FE02}" srcOrd="0" destOrd="0" presId="urn:microsoft.com/office/officeart/2005/8/layout/target3"/>
    <dgm:cxn modelId="{FD83DAC9-4139-45EE-9D8D-5B750639449C}" type="presParOf" srcId="{357705BB-876C-4189-AAC2-DBB6E191BC3C}" destId="{317F0D9B-90A5-41E4-BF4D-7FD6CE9018FE}" srcOrd="1" destOrd="0" presId="urn:microsoft.com/office/officeart/2005/8/layout/target3"/>
    <dgm:cxn modelId="{F8A4850C-0FF0-4170-AEA4-BD54AA2EA530}" type="presParOf" srcId="{357705BB-876C-4189-AAC2-DBB6E191BC3C}" destId="{F69EB0EB-1C89-4302-82D4-B8A26E676712}" srcOrd="2" destOrd="0" presId="urn:microsoft.com/office/officeart/2005/8/layout/target3"/>
    <dgm:cxn modelId="{54854FEF-8B46-4C15-8851-9990DC074C33}" type="presParOf" srcId="{357705BB-876C-4189-AAC2-DBB6E191BC3C}" destId="{D2B84809-04F1-40FD-A994-993DDE144CC4}" srcOrd="3" destOrd="0" presId="urn:microsoft.com/office/officeart/2005/8/layout/target3"/>
    <dgm:cxn modelId="{6C25B415-A5BA-48D7-9F19-AA27DE97D0DC}" type="presParOf" srcId="{357705BB-876C-4189-AAC2-DBB6E191BC3C}" destId="{7A682253-3B8A-4C33-8DDD-FC70AB272FB1}" srcOrd="4" destOrd="0" presId="urn:microsoft.com/office/officeart/2005/8/layout/target3"/>
    <dgm:cxn modelId="{AA5CC8BC-C41D-4591-9B4F-0F83D5155DAB}" type="presParOf" srcId="{357705BB-876C-4189-AAC2-DBB6E191BC3C}" destId="{2BC2DB98-1A00-4B2F-B7DE-5F32DBFB8590}" srcOrd="5" destOrd="0" presId="urn:microsoft.com/office/officeart/2005/8/layout/target3"/>
    <dgm:cxn modelId="{0202FED9-89BE-441B-8F1C-998FDD58CF96}" type="presParOf" srcId="{357705BB-876C-4189-AAC2-DBB6E191BC3C}" destId="{90801AC1-D10E-47CB-AD9C-FCEF6CDC14C9}" srcOrd="6" destOrd="0" presId="urn:microsoft.com/office/officeart/2005/8/layout/target3"/>
    <dgm:cxn modelId="{214C419E-9F41-4A23-812D-4AFDA294F6F8}" type="presParOf" srcId="{357705BB-876C-4189-AAC2-DBB6E191BC3C}" destId="{087CE96C-4AAE-410F-B6D0-468079AA7A00}" srcOrd="7" destOrd="0" presId="urn:microsoft.com/office/officeart/2005/8/layout/target3"/>
    <dgm:cxn modelId="{C5F4C50F-47F5-47C1-B899-5B8A72850841}" type="presParOf" srcId="{357705BB-876C-4189-AAC2-DBB6E191BC3C}" destId="{D145D5C4-717E-4CD8-B89C-0D4623EFB103}" srcOrd="8" destOrd="0" presId="urn:microsoft.com/office/officeart/2005/8/layout/target3"/>
    <dgm:cxn modelId="{D0D05032-F5C0-4EA6-A8F0-897B2416D8DC}" type="presParOf" srcId="{357705BB-876C-4189-AAC2-DBB6E191BC3C}" destId="{1B929F95-B897-4523-A7CB-3EECC5510259}" srcOrd="9" destOrd="0" presId="urn:microsoft.com/office/officeart/2005/8/layout/target3"/>
    <dgm:cxn modelId="{7089EB76-560A-40AE-893D-FF3D89E23384}" type="presParOf" srcId="{357705BB-876C-4189-AAC2-DBB6E191BC3C}" destId="{C856FCDB-94D8-43D7-8B99-13F340269EB9}" srcOrd="10" destOrd="0" presId="urn:microsoft.com/office/officeart/2005/8/layout/target3"/>
    <dgm:cxn modelId="{3966F297-EA42-495C-B0F5-A344E681256F}" type="presParOf" srcId="{357705BB-876C-4189-AAC2-DBB6E191BC3C}" destId="{0E732F33-1D7D-4644-85CA-EF295812F51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B29A93-6D33-436B-9AC0-45BF6F32FE56}" type="doc">
      <dgm:prSet loTypeId="urn:microsoft.com/office/officeart/2005/8/layout/target3" loCatId="list" qsTypeId="urn:microsoft.com/office/officeart/2005/8/quickstyle/3d9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8DF9433-E5C6-4E46-8A8D-ADE47898EF2C}">
      <dgm:prSet phldrT="[Text]"/>
      <dgm:spPr/>
      <dgm:t>
        <a:bodyPr/>
        <a:lstStyle/>
        <a:p>
          <a:r>
            <a:rPr lang="en-US" b="1" dirty="0" smtClean="0"/>
            <a:t>Competent</a:t>
          </a:r>
          <a:endParaRPr lang="en-US" b="1" dirty="0"/>
        </a:p>
      </dgm:t>
    </dgm:pt>
    <dgm:pt modelId="{C71B8421-0300-4393-943C-7041EC8086BE}" type="parTrans" cxnId="{3746BF3B-7817-4F48-9AF8-FB4F6AE6D296}">
      <dgm:prSet/>
      <dgm:spPr/>
      <dgm:t>
        <a:bodyPr/>
        <a:lstStyle/>
        <a:p>
          <a:endParaRPr lang="en-US"/>
        </a:p>
      </dgm:t>
    </dgm:pt>
    <dgm:pt modelId="{21338B1C-C948-4AC3-B264-17A5A541336A}" type="sibTrans" cxnId="{3746BF3B-7817-4F48-9AF8-FB4F6AE6D296}">
      <dgm:prSet/>
      <dgm:spPr/>
      <dgm:t>
        <a:bodyPr/>
        <a:lstStyle/>
        <a:p>
          <a:endParaRPr lang="en-US"/>
        </a:p>
      </dgm:t>
    </dgm:pt>
    <dgm:pt modelId="{0D20C837-2696-4DEA-83EB-92182BE3C700}">
      <dgm:prSet phldrT="[Text]"/>
      <dgm:spPr/>
      <dgm:t>
        <a:bodyPr/>
        <a:lstStyle/>
        <a:p>
          <a:r>
            <a:rPr lang="en-US" b="1" dirty="0" smtClean="0"/>
            <a:t>Financial Expertise</a:t>
          </a:r>
          <a:endParaRPr lang="en-US" b="1" dirty="0"/>
        </a:p>
      </dgm:t>
    </dgm:pt>
    <dgm:pt modelId="{1BDC4BA0-CCE3-46CB-A570-6377F22F5962}" type="parTrans" cxnId="{C9B3A7E3-27CD-4A53-B7AE-04DAB16D9D7E}">
      <dgm:prSet/>
      <dgm:spPr/>
      <dgm:t>
        <a:bodyPr/>
        <a:lstStyle/>
        <a:p>
          <a:endParaRPr lang="en-US"/>
        </a:p>
      </dgm:t>
    </dgm:pt>
    <dgm:pt modelId="{23D89D83-C46F-46A8-9856-80C5F31B45BE}" type="sibTrans" cxnId="{C9B3A7E3-27CD-4A53-B7AE-04DAB16D9D7E}">
      <dgm:prSet/>
      <dgm:spPr/>
      <dgm:t>
        <a:bodyPr/>
        <a:lstStyle/>
        <a:p>
          <a:endParaRPr lang="en-US"/>
        </a:p>
      </dgm:t>
    </dgm:pt>
    <dgm:pt modelId="{FCE4245E-435C-4345-869C-4FCA10DC1262}">
      <dgm:prSet phldrT="[Text]"/>
      <dgm:spPr/>
      <dgm:t>
        <a:bodyPr/>
        <a:lstStyle/>
        <a:p>
          <a:r>
            <a:rPr lang="en-US" b="1" dirty="0" smtClean="0"/>
            <a:t>Creative</a:t>
          </a:r>
          <a:endParaRPr lang="en-US" b="1" dirty="0"/>
        </a:p>
      </dgm:t>
    </dgm:pt>
    <dgm:pt modelId="{E399F3EE-5047-4087-93BA-D11B091CA8E9}" type="parTrans" cxnId="{1A4B6CFE-90F1-4C56-84F0-C06A39C853D0}">
      <dgm:prSet/>
      <dgm:spPr/>
      <dgm:t>
        <a:bodyPr/>
        <a:lstStyle/>
        <a:p>
          <a:endParaRPr lang="en-US"/>
        </a:p>
      </dgm:t>
    </dgm:pt>
    <dgm:pt modelId="{FDF9D2E3-A812-4862-8D57-99965A71CE15}" type="sibTrans" cxnId="{1A4B6CFE-90F1-4C56-84F0-C06A39C853D0}">
      <dgm:prSet/>
      <dgm:spPr/>
      <dgm:t>
        <a:bodyPr/>
        <a:lstStyle/>
        <a:p>
          <a:endParaRPr lang="en-US"/>
        </a:p>
      </dgm:t>
    </dgm:pt>
    <dgm:pt modelId="{88160CBB-830A-4A52-BED6-B3204B1C333F}" type="pres">
      <dgm:prSet presAssocID="{E6B29A93-6D33-436B-9AC0-45BF6F32FE5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8A3DBF-AE2D-461A-8705-2BD6D23D70D1}" type="pres">
      <dgm:prSet presAssocID="{28DF9433-E5C6-4E46-8A8D-ADE47898EF2C}" presName="circle1" presStyleLbl="node1" presStyleIdx="0" presStyleCnt="3"/>
      <dgm:spPr/>
    </dgm:pt>
    <dgm:pt modelId="{50142ED2-6D91-4BD9-A51D-1461F09ED9F7}" type="pres">
      <dgm:prSet presAssocID="{28DF9433-E5C6-4E46-8A8D-ADE47898EF2C}" presName="space" presStyleCnt="0"/>
      <dgm:spPr/>
    </dgm:pt>
    <dgm:pt modelId="{A95DCFEE-1FF2-48A2-A481-3690E0D8133A}" type="pres">
      <dgm:prSet presAssocID="{28DF9433-E5C6-4E46-8A8D-ADE47898EF2C}" presName="rect1" presStyleLbl="alignAcc1" presStyleIdx="0" presStyleCnt="3"/>
      <dgm:spPr/>
      <dgm:t>
        <a:bodyPr/>
        <a:lstStyle/>
        <a:p>
          <a:endParaRPr lang="en-US"/>
        </a:p>
      </dgm:t>
    </dgm:pt>
    <dgm:pt modelId="{1B3242DE-52DD-4CF8-ADB6-CC4B6330244E}" type="pres">
      <dgm:prSet presAssocID="{0D20C837-2696-4DEA-83EB-92182BE3C700}" presName="vertSpace2" presStyleLbl="node1" presStyleIdx="0" presStyleCnt="3"/>
      <dgm:spPr/>
    </dgm:pt>
    <dgm:pt modelId="{B0C4ECFD-C695-4A6A-957C-62FB5787ABCF}" type="pres">
      <dgm:prSet presAssocID="{0D20C837-2696-4DEA-83EB-92182BE3C700}" presName="circle2" presStyleLbl="node1" presStyleIdx="1" presStyleCnt="3"/>
      <dgm:spPr/>
    </dgm:pt>
    <dgm:pt modelId="{F9156DD0-99F7-4095-AA72-37E73B4BA354}" type="pres">
      <dgm:prSet presAssocID="{0D20C837-2696-4DEA-83EB-92182BE3C700}" presName="rect2" presStyleLbl="alignAcc1" presStyleIdx="1" presStyleCnt="3"/>
      <dgm:spPr/>
      <dgm:t>
        <a:bodyPr/>
        <a:lstStyle/>
        <a:p>
          <a:endParaRPr lang="en-US"/>
        </a:p>
      </dgm:t>
    </dgm:pt>
    <dgm:pt modelId="{D3DBC178-1B23-40F0-BC30-F6CE4F440C1C}" type="pres">
      <dgm:prSet presAssocID="{FCE4245E-435C-4345-869C-4FCA10DC1262}" presName="vertSpace3" presStyleLbl="node1" presStyleIdx="1" presStyleCnt="3"/>
      <dgm:spPr/>
    </dgm:pt>
    <dgm:pt modelId="{C17C7BCA-641A-49D8-AEE3-F395B5D9D955}" type="pres">
      <dgm:prSet presAssocID="{FCE4245E-435C-4345-869C-4FCA10DC1262}" presName="circle3" presStyleLbl="node1" presStyleIdx="2" presStyleCnt="3"/>
      <dgm:spPr/>
    </dgm:pt>
    <dgm:pt modelId="{AA2742D9-7577-4532-AAD6-48369ED7E846}" type="pres">
      <dgm:prSet presAssocID="{FCE4245E-435C-4345-869C-4FCA10DC1262}" presName="rect3" presStyleLbl="alignAcc1" presStyleIdx="2" presStyleCnt="3"/>
      <dgm:spPr/>
      <dgm:t>
        <a:bodyPr/>
        <a:lstStyle/>
        <a:p>
          <a:endParaRPr lang="en-US"/>
        </a:p>
      </dgm:t>
    </dgm:pt>
    <dgm:pt modelId="{C5C10920-DCEC-4F92-B6C5-AD1ABD756D32}" type="pres">
      <dgm:prSet presAssocID="{28DF9433-E5C6-4E46-8A8D-ADE47898EF2C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CDDB4-8287-4998-A63F-001A699C892D}" type="pres">
      <dgm:prSet presAssocID="{0D20C837-2696-4DEA-83EB-92182BE3C70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6151DF-3847-4640-B9C3-C7578EABFE1A}" type="pres">
      <dgm:prSet presAssocID="{FCE4245E-435C-4345-869C-4FCA10DC1262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040364-ACF3-4049-9C93-07F47C75E0CB}" type="presOf" srcId="{28DF9433-E5C6-4E46-8A8D-ADE47898EF2C}" destId="{C5C10920-DCEC-4F92-B6C5-AD1ABD756D32}" srcOrd="1" destOrd="0" presId="urn:microsoft.com/office/officeart/2005/8/layout/target3"/>
    <dgm:cxn modelId="{894CB528-CA0C-4B9C-9DC3-E6FF7D92CC73}" type="presOf" srcId="{E6B29A93-6D33-436B-9AC0-45BF6F32FE56}" destId="{88160CBB-830A-4A52-BED6-B3204B1C333F}" srcOrd="0" destOrd="0" presId="urn:microsoft.com/office/officeart/2005/8/layout/target3"/>
    <dgm:cxn modelId="{3746BF3B-7817-4F48-9AF8-FB4F6AE6D296}" srcId="{E6B29A93-6D33-436B-9AC0-45BF6F32FE56}" destId="{28DF9433-E5C6-4E46-8A8D-ADE47898EF2C}" srcOrd="0" destOrd="0" parTransId="{C71B8421-0300-4393-943C-7041EC8086BE}" sibTransId="{21338B1C-C948-4AC3-B264-17A5A541336A}"/>
    <dgm:cxn modelId="{25BF46F3-3520-4871-B6A8-C0AF2A09E9DB}" type="presOf" srcId="{0D20C837-2696-4DEA-83EB-92182BE3C700}" destId="{F9156DD0-99F7-4095-AA72-37E73B4BA354}" srcOrd="0" destOrd="0" presId="urn:microsoft.com/office/officeart/2005/8/layout/target3"/>
    <dgm:cxn modelId="{15862F6D-7534-4430-A921-35F7BF9FF529}" type="presOf" srcId="{0D20C837-2696-4DEA-83EB-92182BE3C700}" destId="{E69CDDB4-8287-4998-A63F-001A699C892D}" srcOrd="1" destOrd="0" presId="urn:microsoft.com/office/officeart/2005/8/layout/target3"/>
    <dgm:cxn modelId="{1A4B6CFE-90F1-4C56-84F0-C06A39C853D0}" srcId="{E6B29A93-6D33-436B-9AC0-45BF6F32FE56}" destId="{FCE4245E-435C-4345-869C-4FCA10DC1262}" srcOrd="2" destOrd="0" parTransId="{E399F3EE-5047-4087-93BA-D11B091CA8E9}" sibTransId="{FDF9D2E3-A812-4862-8D57-99965A71CE15}"/>
    <dgm:cxn modelId="{1F9F0D0F-331C-4442-BF87-0BA8D35BA26B}" type="presOf" srcId="{FCE4245E-435C-4345-869C-4FCA10DC1262}" destId="{AA2742D9-7577-4532-AAD6-48369ED7E846}" srcOrd="0" destOrd="0" presId="urn:microsoft.com/office/officeart/2005/8/layout/target3"/>
    <dgm:cxn modelId="{714ECD55-47CC-45C3-8F91-55FC2C0D8708}" type="presOf" srcId="{FCE4245E-435C-4345-869C-4FCA10DC1262}" destId="{476151DF-3847-4640-B9C3-C7578EABFE1A}" srcOrd="1" destOrd="0" presId="urn:microsoft.com/office/officeart/2005/8/layout/target3"/>
    <dgm:cxn modelId="{A71EA00F-33C7-47B1-BC67-59E07078A469}" type="presOf" srcId="{28DF9433-E5C6-4E46-8A8D-ADE47898EF2C}" destId="{A95DCFEE-1FF2-48A2-A481-3690E0D8133A}" srcOrd="0" destOrd="0" presId="urn:microsoft.com/office/officeart/2005/8/layout/target3"/>
    <dgm:cxn modelId="{C9B3A7E3-27CD-4A53-B7AE-04DAB16D9D7E}" srcId="{E6B29A93-6D33-436B-9AC0-45BF6F32FE56}" destId="{0D20C837-2696-4DEA-83EB-92182BE3C700}" srcOrd="1" destOrd="0" parTransId="{1BDC4BA0-CCE3-46CB-A570-6377F22F5962}" sibTransId="{23D89D83-C46F-46A8-9856-80C5F31B45BE}"/>
    <dgm:cxn modelId="{9D44FC0E-1060-4A67-9C19-1655BB347317}" type="presParOf" srcId="{88160CBB-830A-4A52-BED6-B3204B1C333F}" destId="{FA8A3DBF-AE2D-461A-8705-2BD6D23D70D1}" srcOrd="0" destOrd="0" presId="urn:microsoft.com/office/officeart/2005/8/layout/target3"/>
    <dgm:cxn modelId="{A681FEDB-5ACD-4094-B9B4-520502238449}" type="presParOf" srcId="{88160CBB-830A-4A52-BED6-B3204B1C333F}" destId="{50142ED2-6D91-4BD9-A51D-1461F09ED9F7}" srcOrd="1" destOrd="0" presId="urn:microsoft.com/office/officeart/2005/8/layout/target3"/>
    <dgm:cxn modelId="{0FC70905-2C17-4D07-85D1-F2D52A3450BA}" type="presParOf" srcId="{88160CBB-830A-4A52-BED6-B3204B1C333F}" destId="{A95DCFEE-1FF2-48A2-A481-3690E0D8133A}" srcOrd="2" destOrd="0" presId="urn:microsoft.com/office/officeart/2005/8/layout/target3"/>
    <dgm:cxn modelId="{E72DF618-12FE-4BB9-9001-A7549EC028C9}" type="presParOf" srcId="{88160CBB-830A-4A52-BED6-B3204B1C333F}" destId="{1B3242DE-52DD-4CF8-ADB6-CC4B6330244E}" srcOrd="3" destOrd="0" presId="urn:microsoft.com/office/officeart/2005/8/layout/target3"/>
    <dgm:cxn modelId="{0164522A-2938-4C6E-B9E3-ED547B69F7FE}" type="presParOf" srcId="{88160CBB-830A-4A52-BED6-B3204B1C333F}" destId="{B0C4ECFD-C695-4A6A-957C-62FB5787ABCF}" srcOrd="4" destOrd="0" presId="urn:microsoft.com/office/officeart/2005/8/layout/target3"/>
    <dgm:cxn modelId="{C387AE21-95A3-4C53-9148-13E0C6DFBFA8}" type="presParOf" srcId="{88160CBB-830A-4A52-BED6-B3204B1C333F}" destId="{F9156DD0-99F7-4095-AA72-37E73B4BA354}" srcOrd="5" destOrd="0" presId="urn:microsoft.com/office/officeart/2005/8/layout/target3"/>
    <dgm:cxn modelId="{4A7D7AC1-1B51-4837-A10A-E642D12A1BFE}" type="presParOf" srcId="{88160CBB-830A-4A52-BED6-B3204B1C333F}" destId="{D3DBC178-1B23-40F0-BC30-F6CE4F440C1C}" srcOrd="6" destOrd="0" presId="urn:microsoft.com/office/officeart/2005/8/layout/target3"/>
    <dgm:cxn modelId="{F2312722-733D-42E7-B404-491CF84E4A78}" type="presParOf" srcId="{88160CBB-830A-4A52-BED6-B3204B1C333F}" destId="{C17C7BCA-641A-49D8-AEE3-F395B5D9D955}" srcOrd="7" destOrd="0" presId="urn:microsoft.com/office/officeart/2005/8/layout/target3"/>
    <dgm:cxn modelId="{2EAAE53D-B55C-4381-B19F-7A878902095B}" type="presParOf" srcId="{88160CBB-830A-4A52-BED6-B3204B1C333F}" destId="{AA2742D9-7577-4532-AAD6-48369ED7E846}" srcOrd="8" destOrd="0" presId="urn:microsoft.com/office/officeart/2005/8/layout/target3"/>
    <dgm:cxn modelId="{5825D29D-9895-4837-ABF9-178584593D09}" type="presParOf" srcId="{88160CBB-830A-4A52-BED6-B3204B1C333F}" destId="{C5C10920-DCEC-4F92-B6C5-AD1ABD756D32}" srcOrd="9" destOrd="0" presId="urn:microsoft.com/office/officeart/2005/8/layout/target3"/>
    <dgm:cxn modelId="{FF0EECB9-4DA0-4D9E-A14F-70012F67BECB}" type="presParOf" srcId="{88160CBB-830A-4A52-BED6-B3204B1C333F}" destId="{E69CDDB4-8287-4998-A63F-001A699C892D}" srcOrd="10" destOrd="0" presId="urn:microsoft.com/office/officeart/2005/8/layout/target3"/>
    <dgm:cxn modelId="{71A6F00C-0B1C-4F11-8C1D-44DC4A39C4EE}" type="presParOf" srcId="{88160CBB-830A-4A52-BED6-B3204B1C333F}" destId="{476151DF-3847-4640-B9C3-C7578EABFE1A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AA44F3-E8D7-47C3-9E90-2C29C2681E3E}" type="doc">
      <dgm:prSet loTypeId="urn:microsoft.com/office/officeart/2005/8/layout/target3" loCatId="list" qsTypeId="urn:microsoft.com/office/officeart/2009/2/quickstyle/3d8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DC1467B-A36D-4086-A37F-EE9FBDE65F89}">
      <dgm:prSet phldrT="[Text]"/>
      <dgm:spPr/>
      <dgm:t>
        <a:bodyPr/>
        <a:lstStyle/>
        <a:p>
          <a:r>
            <a:rPr lang="en-US" b="1" dirty="0" smtClean="0"/>
            <a:t>Reliable</a:t>
          </a:r>
          <a:endParaRPr lang="en-US" b="1" dirty="0"/>
        </a:p>
      </dgm:t>
    </dgm:pt>
    <dgm:pt modelId="{55386A78-CC53-4EEC-8EA1-9987B2423E01}" type="parTrans" cxnId="{F69A80DD-A9D2-4364-BC13-D8AF7424ACDD}">
      <dgm:prSet/>
      <dgm:spPr/>
      <dgm:t>
        <a:bodyPr/>
        <a:lstStyle/>
        <a:p>
          <a:endParaRPr lang="en-US"/>
        </a:p>
      </dgm:t>
    </dgm:pt>
    <dgm:pt modelId="{81004A0E-DE99-44D3-9501-0ABBAAF6B7C7}" type="sibTrans" cxnId="{F69A80DD-A9D2-4364-BC13-D8AF7424ACDD}">
      <dgm:prSet/>
      <dgm:spPr/>
      <dgm:t>
        <a:bodyPr/>
        <a:lstStyle/>
        <a:p>
          <a:endParaRPr lang="en-US"/>
        </a:p>
      </dgm:t>
    </dgm:pt>
    <dgm:pt modelId="{1D5473FA-98D3-4D1D-B5F1-494249B056FA}">
      <dgm:prSet phldrT="[Text]"/>
      <dgm:spPr/>
      <dgm:t>
        <a:bodyPr/>
        <a:lstStyle/>
        <a:p>
          <a:r>
            <a:rPr lang="en-US" b="1" dirty="0" smtClean="0"/>
            <a:t>Caring</a:t>
          </a:r>
          <a:endParaRPr lang="en-US" b="1" dirty="0"/>
        </a:p>
      </dgm:t>
    </dgm:pt>
    <dgm:pt modelId="{70B185CB-DF73-4401-ACFB-347811AA0D91}" type="parTrans" cxnId="{7F29A1D1-21D5-4C8F-9394-356BE86C9B7D}">
      <dgm:prSet/>
      <dgm:spPr/>
      <dgm:t>
        <a:bodyPr/>
        <a:lstStyle/>
        <a:p>
          <a:endParaRPr lang="en-US"/>
        </a:p>
      </dgm:t>
    </dgm:pt>
    <dgm:pt modelId="{906188C6-2848-4A85-B12E-F0C9501AC4D4}" type="sibTrans" cxnId="{7F29A1D1-21D5-4C8F-9394-356BE86C9B7D}">
      <dgm:prSet/>
      <dgm:spPr/>
      <dgm:t>
        <a:bodyPr/>
        <a:lstStyle/>
        <a:p>
          <a:endParaRPr lang="en-US"/>
        </a:p>
      </dgm:t>
    </dgm:pt>
    <dgm:pt modelId="{7BEF5BEC-20E2-4DCB-9B01-DF4C2CEA50F1}">
      <dgm:prSet phldrT="[Text]"/>
      <dgm:spPr/>
      <dgm:t>
        <a:bodyPr/>
        <a:lstStyle/>
        <a:p>
          <a:r>
            <a:rPr lang="en-US" b="1" dirty="0" smtClean="0"/>
            <a:t>Available</a:t>
          </a:r>
          <a:endParaRPr lang="en-US" b="1" dirty="0"/>
        </a:p>
      </dgm:t>
    </dgm:pt>
    <dgm:pt modelId="{D32B46D0-FFFA-4CAD-91AB-D7B31A38F920}" type="parTrans" cxnId="{CE45C9FC-EF78-45D4-A1B8-1A3DD7A95FDF}">
      <dgm:prSet/>
      <dgm:spPr/>
      <dgm:t>
        <a:bodyPr/>
        <a:lstStyle/>
        <a:p>
          <a:endParaRPr lang="en-US"/>
        </a:p>
      </dgm:t>
    </dgm:pt>
    <dgm:pt modelId="{6E4A8A66-888B-44F5-8B40-E2A1A4AF3529}" type="sibTrans" cxnId="{CE45C9FC-EF78-45D4-A1B8-1A3DD7A95FDF}">
      <dgm:prSet/>
      <dgm:spPr/>
      <dgm:t>
        <a:bodyPr/>
        <a:lstStyle/>
        <a:p>
          <a:endParaRPr lang="en-US"/>
        </a:p>
      </dgm:t>
    </dgm:pt>
    <dgm:pt modelId="{425FC9D6-C17E-4D11-B7E2-0D176771C2BE}" type="pres">
      <dgm:prSet presAssocID="{ECAA44F3-E8D7-47C3-9E90-2C29C2681E3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DD847D-8A83-473F-AA74-7D8D647C7E29}" type="pres">
      <dgm:prSet presAssocID="{4DC1467B-A36D-4086-A37F-EE9FBDE65F89}" presName="circle1" presStyleLbl="node1" presStyleIdx="0" presStyleCnt="3"/>
      <dgm:spPr/>
    </dgm:pt>
    <dgm:pt modelId="{70BFEE21-C267-4CAC-B362-67A06AF0342E}" type="pres">
      <dgm:prSet presAssocID="{4DC1467B-A36D-4086-A37F-EE9FBDE65F89}" presName="space" presStyleCnt="0"/>
      <dgm:spPr/>
    </dgm:pt>
    <dgm:pt modelId="{94664536-9475-48A5-9398-06985CFDFF89}" type="pres">
      <dgm:prSet presAssocID="{4DC1467B-A36D-4086-A37F-EE9FBDE65F89}" presName="rect1" presStyleLbl="alignAcc1" presStyleIdx="0" presStyleCnt="3"/>
      <dgm:spPr/>
      <dgm:t>
        <a:bodyPr/>
        <a:lstStyle/>
        <a:p>
          <a:endParaRPr lang="en-US"/>
        </a:p>
      </dgm:t>
    </dgm:pt>
    <dgm:pt modelId="{A223C769-4578-4444-A97F-485CAFF3C202}" type="pres">
      <dgm:prSet presAssocID="{1D5473FA-98D3-4D1D-B5F1-494249B056FA}" presName="vertSpace2" presStyleLbl="node1" presStyleIdx="0" presStyleCnt="3"/>
      <dgm:spPr/>
    </dgm:pt>
    <dgm:pt modelId="{0F0932ED-5495-4031-A360-4D2D057BCF34}" type="pres">
      <dgm:prSet presAssocID="{1D5473FA-98D3-4D1D-B5F1-494249B056FA}" presName="circle2" presStyleLbl="node1" presStyleIdx="1" presStyleCnt="3"/>
      <dgm:spPr/>
    </dgm:pt>
    <dgm:pt modelId="{21E0EA0E-CD5A-4E85-8ABE-88D363164E35}" type="pres">
      <dgm:prSet presAssocID="{1D5473FA-98D3-4D1D-B5F1-494249B056FA}" presName="rect2" presStyleLbl="alignAcc1" presStyleIdx="1" presStyleCnt="3"/>
      <dgm:spPr/>
      <dgm:t>
        <a:bodyPr/>
        <a:lstStyle/>
        <a:p>
          <a:endParaRPr lang="en-US"/>
        </a:p>
      </dgm:t>
    </dgm:pt>
    <dgm:pt modelId="{196DC088-26A6-4D70-8361-5DEF350962A1}" type="pres">
      <dgm:prSet presAssocID="{7BEF5BEC-20E2-4DCB-9B01-DF4C2CEA50F1}" presName="vertSpace3" presStyleLbl="node1" presStyleIdx="1" presStyleCnt="3"/>
      <dgm:spPr/>
    </dgm:pt>
    <dgm:pt modelId="{979EA0C1-1AFF-4A1B-8914-59A1F3023E15}" type="pres">
      <dgm:prSet presAssocID="{7BEF5BEC-20E2-4DCB-9B01-DF4C2CEA50F1}" presName="circle3" presStyleLbl="node1" presStyleIdx="2" presStyleCnt="3"/>
      <dgm:spPr/>
    </dgm:pt>
    <dgm:pt modelId="{00658022-71C3-4E27-9EDB-F9341C428596}" type="pres">
      <dgm:prSet presAssocID="{7BEF5BEC-20E2-4DCB-9B01-DF4C2CEA50F1}" presName="rect3" presStyleLbl="alignAcc1" presStyleIdx="2" presStyleCnt="3"/>
      <dgm:spPr/>
      <dgm:t>
        <a:bodyPr/>
        <a:lstStyle/>
        <a:p>
          <a:endParaRPr lang="en-US"/>
        </a:p>
      </dgm:t>
    </dgm:pt>
    <dgm:pt modelId="{930AD1C6-85BF-4208-878C-CC21732F2586}" type="pres">
      <dgm:prSet presAssocID="{4DC1467B-A36D-4086-A37F-EE9FBDE65F89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10FCD-BE58-4FE7-A48B-684038259B94}" type="pres">
      <dgm:prSet presAssocID="{1D5473FA-98D3-4D1D-B5F1-494249B056FA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FB62E-FF9F-4195-9537-D560D036027F}" type="pres">
      <dgm:prSet presAssocID="{7BEF5BEC-20E2-4DCB-9B01-DF4C2CEA50F1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6F0409-AB22-4373-89E6-50E6EEA93012}" type="presOf" srcId="{7BEF5BEC-20E2-4DCB-9B01-DF4C2CEA50F1}" destId="{00658022-71C3-4E27-9EDB-F9341C428596}" srcOrd="0" destOrd="0" presId="urn:microsoft.com/office/officeart/2005/8/layout/target3"/>
    <dgm:cxn modelId="{50A76D20-BC5D-493B-8FA6-664165E873C7}" type="presOf" srcId="{4DC1467B-A36D-4086-A37F-EE9FBDE65F89}" destId="{94664536-9475-48A5-9398-06985CFDFF89}" srcOrd="0" destOrd="0" presId="urn:microsoft.com/office/officeart/2005/8/layout/target3"/>
    <dgm:cxn modelId="{0C5B4DF4-B40A-431D-9478-80B51D7F2EDF}" type="presOf" srcId="{4DC1467B-A36D-4086-A37F-EE9FBDE65F89}" destId="{930AD1C6-85BF-4208-878C-CC21732F2586}" srcOrd="1" destOrd="0" presId="urn:microsoft.com/office/officeart/2005/8/layout/target3"/>
    <dgm:cxn modelId="{7F29A1D1-21D5-4C8F-9394-356BE86C9B7D}" srcId="{ECAA44F3-E8D7-47C3-9E90-2C29C2681E3E}" destId="{1D5473FA-98D3-4D1D-B5F1-494249B056FA}" srcOrd="1" destOrd="0" parTransId="{70B185CB-DF73-4401-ACFB-347811AA0D91}" sibTransId="{906188C6-2848-4A85-B12E-F0C9501AC4D4}"/>
    <dgm:cxn modelId="{22520F2A-0C10-4F06-9C97-E9D71E6AB279}" type="presOf" srcId="{ECAA44F3-E8D7-47C3-9E90-2C29C2681E3E}" destId="{425FC9D6-C17E-4D11-B7E2-0D176771C2BE}" srcOrd="0" destOrd="0" presId="urn:microsoft.com/office/officeart/2005/8/layout/target3"/>
    <dgm:cxn modelId="{CE45C9FC-EF78-45D4-A1B8-1A3DD7A95FDF}" srcId="{ECAA44F3-E8D7-47C3-9E90-2C29C2681E3E}" destId="{7BEF5BEC-20E2-4DCB-9B01-DF4C2CEA50F1}" srcOrd="2" destOrd="0" parTransId="{D32B46D0-FFFA-4CAD-91AB-D7B31A38F920}" sibTransId="{6E4A8A66-888B-44F5-8B40-E2A1A4AF3529}"/>
    <dgm:cxn modelId="{F701A4DD-F07C-4493-9815-48914D0C636F}" type="presOf" srcId="{1D5473FA-98D3-4D1D-B5F1-494249B056FA}" destId="{21E0EA0E-CD5A-4E85-8ABE-88D363164E35}" srcOrd="0" destOrd="0" presId="urn:microsoft.com/office/officeart/2005/8/layout/target3"/>
    <dgm:cxn modelId="{F69A80DD-A9D2-4364-BC13-D8AF7424ACDD}" srcId="{ECAA44F3-E8D7-47C3-9E90-2C29C2681E3E}" destId="{4DC1467B-A36D-4086-A37F-EE9FBDE65F89}" srcOrd="0" destOrd="0" parTransId="{55386A78-CC53-4EEC-8EA1-9987B2423E01}" sibTransId="{81004A0E-DE99-44D3-9501-0ABBAAF6B7C7}"/>
    <dgm:cxn modelId="{7F1216D3-BABF-46D4-82F0-ACDB383F444F}" type="presOf" srcId="{7BEF5BEC-20E2-4DCB-9B01-DF4C2CEA50F1}" destId="{FA3FB62E-FF9F-4195-9537-D560D036027F}" srcOrd="1" destOrd="0" presId="urn:microsoft.com/office/officeart/2005/8/layout/target3"/>
    <dgm:cxn modelId="{E5EEDC48-60CE-4BEF-ABB8-846DB900D40A}" type="presOf" srcId="{1D5473FA-98D3-4D1D-B5F1-494249B056FA}" destId="{10010FCD-BE58-4FE7-A48B-684038259B94}" srcOrd="1" destOrd="0" presId="urn:microsoft.com/office/officeart/2005/8/layout/target3"/>
    <dgm:cxn modelId="{B04B5503-1687-4A18-B809-616AC8E4AEE3}" type="presParOf" srcId="{425FC9D6-C17E-4D11-B7E2-0D176771C2BE}" destId="{3FDD847D-8A83-473F-AA74-7D8D647C7E29}" srcOrd="0" destOrd="0" presId="urn:microsoft.com/office/officeart/2005/8/layout/target3"/>
    <dgm:cxn modelId="{A3113E12-7F48-4B84-B209-D4DF1437895E}" type="presParOf" srcId="{425FC9D6-C17E-4D11-B7E2-0D176771C2BE}" destId="{70BFEE21-C267-4CAC-B362-67A06AF0342E}" srcOrd="1" destOrd="0" presId="urn:microsoft.com/office/officeart/2005/8/layout/target3"/>
    <dgm:cxn modelId="{C8C077AB-F533-4E45-9358-A081852BD09A}" type="presParOf" srcId="{425FC9D6-C17E-4D11-B7E2-0D176771C2BE}" destId="{94664536-9475-48A5-9398-06985CFDFF89}" srcOrd="2" destOrd="0" presId="urn:microsoft.com/office/officeart/2005/8/layout/target3"/>
    <dgm:cxn modelId="{CC53FBE5-4BE5-4A7C-9608-DCBE86D91C06}" type="presParOf" srcId="{425FC9D6-C17E-4D11-B7E2-0D176771C2BE}" destId="{A223C769-4578-4444-A97F-485CAFF3C202}" srcOrd="3" destOrd="0" presId="urn:microsoft.com/office/officeart/2005/8/layout/target3"/>
    <dgm:cxn modelId="{3E36EB12-45CC-47C0-8CC8-8C327202089B}" type="presParOf" srcId="{425FC9D6-C17E-4D11-B7E2-0D176771C2BE}" destId="{0F0932ED-5495-4031-A360-4D2D057BCF34}" srcOrd="4" destOrd="0" presId="urn:microsoft.com/office/officeart/2005/8/layout/target3"/>
    <dgm:cxn modelId="{027A7894-9140-4BFD-A5B7-770B83E30D5F}" type="presParOf" srcId="{425FC9D6-C17E-4D11-B7E2-0D176771C2BE}" destId="{21E0EA0E-CD5A-4E85-8ABE-88D363164E35}" srcOrd="5" destOrd="0" presId="urn:microsoft.com/office/officeart/2005/8/layout/target3"/>
    <dgm:cxn modelId="{918DCD14-F3CB-4B3D-9E18-D9C9A8FDB115}" type="presParOf" srcId="{425FC9D6-C17E-4D11-B7E2-0D176771C2BE}" destId="{196DC088-26A6-4D70-8361-5DEF350962A1}" srcOrd="6" destOrd="0" presId="urn:microsoft.com/office/officeart/2005/8/layout/target3"/>
    <dgm:cxn modelId="{29146E57-5334-4BC5-9410-3235CEBA198A}" type="presParOf" srcId="{425FC9D6-C17E-4D11-B7E2-0D176771C2BE}" destId="{979EA0C1-1AFF-4A1B-8914-59A1F3023E15}" srcOrd="7" destOrd="0" presId="urn:microsoft.com/office/officeart/2005/8/layout/target3"/>
    <dgm:cxn modelId="{8F330131-E2A2-4E80-87C6-F645D52C22E3}" type="presParOf" srcId="{425FC9D6-C17E-4D11-B7E2-0D176771C2BE}" destId="{00658022-71C3-4E27-9EDB-F9341C428596}" srcOrd="8" destOrd="0" presId="urn:microsoft.com/office/officeart/2005/8/layout/target3"/>
    <dgm:cxn modelId="{1421F3A9-B79D-4732-B508-447D40F72C13}" type="presParOf" srcId="{425FC9D6-C17E-4D11-B7E2-0D176771C2BE}" destId="{930AD1C6-85BF-4208-878C-CC21732F2586}" srcOrd="9" destOrd="0" presId="urn:microsoft.com/office/officeart/2005/8/layout/target3"/>
    <dgm:cxn modelId="{689283FB-9579-4B3A-8FF4-5D9A15BFF49E}" type="presParOf" srcId="{425FC9D6-C17E-4D11-B7E2-0D176771C2BE}" destId="{10010FCD-BE58-4FE7-A48B-684038259B94}" srcOrd="10" destOrd="0" presId="urn:microsoft.com/office/officeart/2005/8/layout/target3"/>
    <dgm:cxn modelId="{F22965B1-6CAE-4F12-B2C7-70DD18D90F05}" type="presParOf" srcId="{425FC9D6-C17E-4D11-B7E2-0D176771C2BE}" destId="{FA3FB62E-FF9F-4195-9537-D560D036027F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82904-1F4C-4780-A5A9-93473D641331}">
      <dsp:nvSpPr>
        <dsp:cNvPr id="0" name=""/>
        <dsp:cNvSpPr/>
      </dsp:nvSpPr>
      <dsp:spPr>
        <a:xfrm>
          <a:off x="0" y="0"/>
          <a:ext cx="3632200" cy="36322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95AAF-CA9A-4A1D-9BC7-517DCB359D9B}">
      <dsp:nvSpPr>
        <dsp:cNvPr id="0" name=""/>
        <dsp:cNvSpPr/>
      </dsp:nvSpPr>
      <dsp:spPr>
        <a:xfrm>
          <a:off x="1816100" y="0"/>
          <a:ext cx="6173788" cy="363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Quality Management</a:t>
          </a:r>
          <a:endParaRPr lang="en-US" sz="4200" b="1" kern="1200" dirty="0"/>
        </a:p>
      </dsp:txBody>
      <dsp:txXfrm>
        <a:off x="1816100" y="0"/>
        <a:ext cx="6173788" cy="1089662"/>
      </dsp:txXfrm>
    </dsp:sp>
    <dsp:sp modelId="{9F65CD2D-AE3B-452C-92B2-1E5EACE0CB01}">
      <dsp:nvSpPr>
        <dsp:cNvPr id="0" name=""/>
        <dsp:cNvSpPr/>
      </dsp:nvSpPr>
      <dsp:spPr>
        <a:xfrm>
          <a:off x="635636" y="1089662"/>
          <a:ext cx="2360927" cy="236092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98168"/>
            <a:satOff val="4832"/>
            <a:lumOff val="122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37E9C-9271-4669-B303-541A72C2F711}">
      <dsp:nvSpPr>
        <dsp:cNvPr id="0" name=""/>
        <dsp:cNvSpPr/>
      </dsp:nvSpPr>
      <dsp:spPr>
        <a:xfrm>
          <a:off x="1816100" y="1089662"/>
          <a:ext cx="6173788" cy="23609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98168"/>
              <a:satOff val="4832"/>
              <a:lumOff val="122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Quality Commitment</a:t>
          </a:r>
          <a:endParaRPr lang="en-US" sz="4200" b="1" kern="1200" dirty="0"/>
        </a:p>
      </dsp:txBody>
      <dsp:txXfrm>
        <a:off x="1816100" y="1089662"/>
        <a:ext cx="6173788" cy="1089658"/>
      </dsp:txXfrm>
    </dsp:sp>
    <dsp:sp modelId="{E9829DC4-4C78-4543-AF76-E42F9271CEAE}">
      <dsp:nvSpPr>
        <dsp:cNvPr id="0" name=""/>
        <dsp:cNvSpPr/>
      </dsp:nvSpPr>
      <dsp:spPr>
        <a:xfrm>
          <a:off x="1271270" y="2179321"/>
          <a:ext cx="1089658" cy="108965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196336"/>
            <a:satOff val="9663"/>
            <a:lumOff val="2458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44A87-8454-41DA-AE0E-FD05F82D9C4F}">
      <dsp:nvSpPr>
        <dsp:cNvPr id="0" name=""/>
        <dsp:cNvSpPr/>
      </dsp:nvSpPr>
      <dsp:spPr>
        <a:xfrm>
          <a:off x="1816100" y="2179321"/>
          <a:ext cx="6173788" cy="10896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196336"/>
              <a:satOff val="9663"/>
              <a:lumOff val="24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b="1" kern="1200" dirty="0" smtClean="0"/>
            <a:t>Quality Assurance</a:t>
          </a:r>
          <a:endParaRPr lang="en-US" sz="4200" b="1" kern="1200" dirty="0"/>
        </a:p>
      </dsp:txBody>
      <dsp:txXfrm>
        <a:off x="1816100" y="2179321"/>
        <a:ext cx="6173788" cy="1089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79959-D0C3-4176-8A81-05541FFC882A}">
      <dsp:nvSpPr>
        <dsp:cNvPr id="0" name=""/>
        <dsp:cNvSpPr/>
      </dsp:nvSpPr>
      <dsp:spPr>
        <a:xfrm>
          <a:off x="0" y="0"/>
          <a:ext cx="3632200" cy="36322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ABDC4-0F74-43A6-94CA-97B2A8474320}">
      <dsp:nvSpPr>
        <dsp:cNvPr id="0" name=""/>
        <dsp:cNvSpPr/>
      </dsp:nvSpPr>
      <dsp:spPr>
        <a:xfrm>
          <a:off x="1816100" y="0"/>
          <a:ext cx="6173788" cy="363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Friendly</a:t>
          </a:r>
          <a:endParaRPr lang="en-US" sz="5200" b="1" kern="1200" dirty="0"/>
        </a:p>
      </dsp:txBody>
      <dsp:txXfrm>
        <a:off x="1816100" y="0"/>
        <a:ext cx="6173788" cy="1089662"/>
      </dsp:txXfrm>
    </dsp:sp>
    <dsp:sp modelId="{BC9B631D-2772-4B6B-B8AD-D22442598582}">
      <dsp:nvSpPr>
        <dsp:cNvPr id="0" name=""/>
        <dsp:cNvSpPr/>
      </dsp:nvSpPr>
      <dsp:spPr>
        <a:xfrm>
          <a:off x="635636" y="1089662"/>
          <a:ext cx="2360927" cy="236092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290D7-808D-4E65-9CA5-32E99F308535}">
      <dsp:nvSpPr>
        <dsp:cNvPr id="0" name=""/>
        <dsp:cNvSpPr/>
      </dsp:nvSpPr>
      <dsp:spPr>
        <a:xfrm>
          <a:off x="1816100" y="1089662"/>
          <a:ext cx="6173788" cy="23609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No Pressure</a:t>
          </a:r>
          <a:endParaRPr lang="en-US" sz="5200" b="1" kern="1200" dirty="0"/>
        </a:p>
      </dsp:txBody>
      <dsp:txXfrm>
        <a:off x="1816100" y="1089662"/>
        <a:ext cx="6173788" cy="1089658"/>
      </dsp:txXfrm>
    </dsp:sp>
    <dsp:sp modelId="{AB502171-D330-4E1D-B017-2C98AA80F427}">
      <dsp:nvSpPr>
        <dsp:cNvPr id="0" name=""/>
        <dsp:cNvSpPr/>
      </dsp:nvSpPr>
      <dsp:spPr>
        <a:xfrm>
          <a:off x="1271270" y="2179321"/>
          <a:ext cx="1089658" cy="108965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F4F42-EEE8-4663-A982-47DAF1153691}">
      <dsp:nvSpPr>
        <dsp:cNvPr id="0" name=""/>
        <dsp:cNvSpPr/>
      </dsp:nvSpPr>
      <dsp:spPr>
        <a:xfrm>
          <a:off x="1816100" y="2179321"/>
          <a:ext cx="6173788" cy="10896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Knowledgeable</a:t>
          </a:r>
          <a:endParaRPr lang="en-US" sz="5200" b="1" kern="1200" dirty="0"/>
        </a:p>
      </dsp:txBody>
      <dsp:txXfrm>
        <a:off x="1816100" y="2179321"/>
        <a:ext cx="6173788" cy="1089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16990-59D8-4E89-A822-2EC0B5D7FE02}">
      <dsp:nvSpPr>
        <dsp:cNvPr id="0" name=""/>
        <dsp:cNvSpPr/>
      </dsp:nvSpPr>
      <dsp:spPr>
        <a:xfrm>
          <a:off x="0" y="0"/>
          <a:ext cx="3632200" cy="36322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69EB0EB-1C89-4302-82D4-B8A26E676712}">
      <dsp:nvSpPr>
        <dsp:cNvPr id="0" name=""/>
        <dsp:cNvSpPr/>
      </dsp:nvSpPr>
      <dsp:spPr>
        <a:xfrm>
          <a:off x="1816100" y="0"/>
          <a:ext cx="6173788" cy="363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Reliable</a:t>
          </a:r>
          <a:endParaRPr lang="en-US" sz="5200" b="1" kern="1200" dirty="0"/>
        </a:p>
      </dsp:txBody>
      <dsp:txXfrm>
        <a:off x="1816100" y="0"/>
        <a:ext cx="6173788" cy="1089662"/>
      </dsp:txXfrm>
    </dsp:sp>
    <dsp:sp modelId="{7A682253-3B8A-4C33-8DDD-FC70AB272FB1}">
      <dsp:nvSpPr>
        <dsp:cNvPr id="0" name=""/>
        <dsp:cNvSpPr/>
      </dsp:nvSpPr>
      <dsp:spPr>
        <a:xfrm>
          <a:off x="635636" y="1089662"/>
          <a:ext cx="2360927" cy="236092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98168"/>
            <a:satOff val="4832"/>
            <a:lumOff val="1229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C2DB98-1A00-4B2F-B7DE-5F32DBFB8590}">
      <dsp:nvSpPr>
        <dsp:cNvPr id="0" name=""/>
        <dsp:cNvSpPr/>
      </dsp:nvSpPr>
      <dsp:spPr>
        <a:xfrm>
          <a:off x="1816100" y="1089662"/>
          <a:ext cx="6173788" cy="23609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80000"/>
              <a:hueOff val="98168"/>
              <a:satOff val="4832"/>
              <a:lumOff val="12291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Trained</a:t>
          </a:r>
          <a:endParaRPr lang="en-US" sz="5200" b="1" kern="1200" dirty="0"/>
        </a:p>
      </dsp:txBody>
      <dsp:txXfrm>
        <a:off x="1816100" y="1089662"/>
        <a:ext cx="6173788" cy="1089658"/>
      </dsp:txXfrm>
    </dsp:sp>
    <dsp:sp modelId="{087CE96C-4AAE-410F-B6D0-468079AA7A00}">
      <dsp:nvSpPr>
        <dsp:cNvPr id="0" name=""/>
        <dsp:cNvSpPr/>
      </dsp:nvSpPr>
      <dsp:spPr>
        <a:xfrm>
          <a:off x="1271270" y="2179321"/>
          <a:ext cx="1089658" cy="108965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shade val="80000"/>
            <a:hueOff val="196336"/>
            <a:satOff val="9663"/>
            <a:lumOff val="2458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45D5C4-717E-4CD8-B89C-0D4623EFB103}">
      <dsp:nvSpPr>
        <dsp:cNvPr id="0" name=""/>
        <dsp:cNvSpPr/>
      </dsp:nvSpPr>
      <dsp:spPr>
        <a:xfrm>
          <a:off x="1816100" y="2179321"/>
          <a:ext cx="6173788" cy="10896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shade val="80000"/>
              <a:hueOff val="196336"/>
              <a:satOff val="9663"/>
              <a:lumOff val="24583"/>
              <a:alphaOff val="0"/>
            </a:schemeClr>
          </a:solidFill>
          <a:prstDash val="solid"/>
        </a:ln>
        <a:effectLst/>
        <a:sp3d extrusionH="50600">
          <a:bevelT w="101600" h="80600"/>
          <a:bevelB w="80600" h="806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Highly-Skilled</a:t>
          </a:r>
          <a:endParaRPr lang="en-US" sz="5200" b="1" kern="1200" dirty="0"/>
        </a:p>
      </dsp:txBody>
      <dsp:txXfrm>
        <a:off x="1816100" y="2179321"/>
        <a:ext cx="6173788" cy="10896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A3DBF-AE2D-461A-8705-2BD6D23D70D1}">
      <dsp:nvSpPr>
        <dsp:cNvPr id="0" name=""/>
        <dsp:cNvSpPr/>
      </dsp:nvSpPr>
      <dsp:spPr>
        <a:xfrm>
          <a:off x="0" y="0"/>
          <a:ext cx="3632200" cy="36322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DCFEE-1FF2-48A2-A481-3690E0D8133A}">
      <dsp:nvSpPr>
        <dsp:cNvPr id="0" name=""/>
        <dsp:cNvSpPr/>
      </dsp:nvSpPr>
      <dsp:spPr>
        <a:xfrm>
          <a:off x="1816100" y="0"/>
          <a:ext cx="6173788" cy="363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Competent</a:t>
          </a:r>
          <a:endParaRPr lang="en-US" sz="4600" b="1" kern="1200" dirty="0"/>
        </a:p>
      </dsp:txBody>
      <dsp:txXfrm>
        <a:off x="1816100" y="0"/>
        <a:ext cx="6173788" cy="1089662"/>
      </dsp:txXfrm>
    </dsp:sp>
    <dsp:sp modelId="{B0C4ECFD-C695-4A6A-957C-62FB5787ABCF}">
      <dsp:nvSpPr>
        <dsp:cNvPr id="0" name=""/>
        <dsp:cNvSpPr/>
      </dsp:nvSpPr>
      <dsp:spPr>
        <a:xfrm>
          <a:off x="635636" y="1089662"/>
          <a:ext cx="2360927" cy="236092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156DD0-99F7-4095-AA72-37E73B4BA354}">
      <dsp:nvSpPr>
        <dsp:cNvPr id="0" name=""/>
        <dsp:cNvSpPr/>
      </dsp:nvSpPr>
      <dsp:spPr>
        <a:xfrm>
          <a:off x="1816100" y="1089662"/>
          <a:ext cx="6173788" cy="23609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Financial Expertise</a:t>
          </a:r>
          <a:endParaRPr lang="en-US" sz="4600" b="1" kern="1200" dirty="0"/>
        </a:p>
      </dsp:txBody>
      <dsp:txXfrm>
        <a:off x="1816100" y="1089662"/>
        <a:ext cx="6173788" cy="1089658"/>
      </dsp:txXfrm>
    </dsp:sp>
    <dsp:sp modelId="{C17C7BCA-641A-49D8-AEE3-F395B5D9D955}">
      <dsp:nvSpPr>
        <dsp:cNvPr id="0" name=""/>
        <dsp:cNvSpPr/>
      </dsp:nvSpPr>
      <dsp:spPr>
        <a:xfrm>
          <a:off x="1271270" y="2179321"/>
          <a:ext cx="1089658" cy="108965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2742D9-7577-4532-AAD6-48369ED7E846}">
      <dsp:nvSpPr>
        <dsp:cNvPr id="0" name=""/>
        <dsp:cNvSpPr/>
      </dsp:nvSpPr>
      <dsp:spPr>
        <a:xfrm>
          <a:off x="1816100" y="2179321"/>
          <a:ext cx="6173788" cy="10896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b="1" kern="1200" dirty="0" smtClean="0"/>
            <a:t>Creative</a:t>
          </a:r>
          <a:endParaRPr lang="en-US" sz="4600" b="1" kern="1200" dirty="0"/>
        </a:p>
      </dsp:txBody>
      <dsp:txXfrm>
        <a:off x="1816100" y="2179321"/>
        <a:ext cx="6173788" cy="10896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D847D-8A83-473F-AA74-7D8D647C7E29}">
      <dsp:nvSpPr>
        <dsp:cNvPr id="0" name=""/>
        <dsp:cNvSpPr/>
      </dsp:nvSpPr>
      <dsp:spPr>
        <a:xfrm>
          <a:off x="0" y="0"/>
          <a:ext cx="3632200" cy="3632200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664536-9475-48A5-9398-06985CFDFF89}">
      <dsp:nvSpPr>
        <dsp:cNvPr id="0" name=""/>
        <dsp:cNvSpPr/>
      </dsp:nvSpPr>
      <dsp:spPr>
        <a:xfrm>
          <a:off x="1816100" y="0"/>
          <a:ext cx="6173788" cy="363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Reliable</a:t>
          </a:r>
          <a:endParaRPr lang="en-US" sz="5200" b="1" kern="1200" dirty="0"/>
        </a:p>
      </dsp:txBody>
      <dsp:txXfrm>
        <a:off x="1816100" y="0"/>
        <a:ext cx="6173788" cy="1089662"/>
      </dsp:txXfrm>
    </dsp:sp>
    <dsp:sp modelId="{0F0932ED-5495-4031-A360-4D2D057BCF34}">
      <dsp:nvSpPr>
        <dsp:cNvPr id="0" name=""/>
        <dsp:cNvSpPr/>
      </dsp:nvSpPr>
      <dsp:spPr>
        <a:xfrm>
          <a:off x="635636" y="1089662"/>
          <a:ext cx="2360927" cy="236092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0EA0E-CD5A-4E85-8ABE-88D363164E35}">
      <dsp:nvSpPr>
        <dsp:cNvPr id="0" name=""/>
        <dsp:cNvSpPr/>
      </dsp:nvSpPr>
      <dsp:spPr>
        <a:xfrm>
          <a:off x="1816100" y="1089662"/>
          <a:ext cx="6173788" cy="23609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Caring</a:t>
          </a:r>
          <a:endParaRPr lang="en-US" sz="5200" b="1" kern="1200" dirty="0"/>
        </a:p>
      </dsp:txBody>
      <dsp:txXfrm>
        <a:off x="1816100" y="1089662"/>
        <a:ext cx="6173788" cy="1089658"/>
      </dsp:txXfrm>
    </dsp:sp>
    <dsp:sp modelId="{979EA0C1-1AFF-4A1B-8914-59A1F3023E15}">
      <dsp:nvSpPr>
        <dsp:cNvPr id="0" name=""/>
        <dsp:cNvSpPr/>
      </dsp:nvSpPr>
      <dsp:spPr>
        <a:xfrm>
          <a:off x="1271270" y="2179321"/>
          <a:ext cx="1089658" cy="108965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58022-71C3-4E27-9EDB-F9341C428596}">
      <dsp:nvSpPr>
        <dsp:cNvPr id="0" name=""/>
        <dsp:cNvSpPr/>
      </dsp:nvSpPr>
      <dsp:spPr>
        <a:xfrm>
          <a:off x="1816100" y="2179321"/>
          <a:ext cx="6173788" cy="108965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b="1" kern="1200" dirty="0" smtClean="0"/>
            <a:t>Available</a:t>
          </a:r>
          <a:endParaRPr lang="en-US" sz="5200" b="1" kern="1200" dirty="0"/>
        </a:p>
      </dsp:txBody>
      <dsp:txXfrm>
        <a:off x="1816100" y="2179321"/>
        <a:ext cx="6173788" cy="1089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E555-0795-49A8-BDD3-B337BE11CE58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8C936-FE62-440D-B810-948FFA59C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9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0977-85EF-4FD9-B217-0101E18341FE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58A9F-A105-41AC-AB8C-246D2092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5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B58A9F-A105-41AC-AB8C-246D20922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58A9F-A105-41AC-AB8C-246D209224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58A9F-A105-41AC-AB8C-246D209224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9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3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6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6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87D4FB8-C6BF-49DF-9C29-1BFE745D50B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800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4.xml"/><Relationship Id="rId7" Type="http://schemas.openxmlformats.org/officeDocument/2006/relationships/hyperlink" Target="file:///C:\PowerPointBook\Chapter%206\Student%20Files\Banks_Firstname_Lastname.docx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6805" y="4648200"/>
            <a:ext cx="7815395" cy="1383890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Customer satisfaction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Our Number one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489" y="742844"/>
            <a:ext cx="1690950" cy="17526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7516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promise to customers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998008"/>
              </p:ext>
            </p:extLst>
          </p:nvPr>
        </p:nvGraphicFramePr>
        <p:xfrm>
          <a:off x="2105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3275" y="2820079"/>
            <a:ext cx="1500532" cy="1988986"/>
          </a:xfrm>
          <a:prstGeom prst="flowChartDelay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478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sales staff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33168"/>
              </p:ext>
            </p:extLst>
          </p:nvPr>
        </p:nvGraphicFramePr>
        <p:xfrm>
          <a:off x="2105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19400" y="2592225"/>
            <a:ext cx="1295400" cy="1942151"/>
          </a:xfrm>
          <a:prstGeom prst="flowChartDelay">
            <a:avLst/>
          </a:prstGeom>
        </p:spPr>
      </p:pic>
    </p:spTree>
    <p:extLst>
      <p:ext uri="{BB962C8B-B14F-4D97-AF65-F5344CB8AC3E}">
        <p14:creationId xmlns:p14="http://schemas.microsoft.com/office/powerpoint/2010/main" val="244660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service staff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628010"/>
              </p:ext>
            </p:extLst>
          </p:nvPr>
        </p:nvGraphicFramePr>
        <p:xfrm>
          <a:off x="2105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29" y="3276600"/>
            <a:ext cx="1810599" cy="12076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10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finance staff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191966"/>
              </p:ext>
            </p:extLst>
          </p:nvPr>
        </p:nvGraphicFramePr>
        <p:xfrm>
          <a:off x="2105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6979">
            <a:off x="2276056" y="1665681"/>
            <a:ext cx="1566618" cy="1566618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251299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24-Hour Emergency crew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03300"/>
              </p:ext>
            </p:extLst>
          </p:nvPr>
        </p:nvGraphicFramePr>
        <p:xfrm>
          <a:off x="2105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62200" y="3276600"/>
            <a:ext cx="1752600" cy="1752600"/>
          </a:xfrm>
          <a:prstGeom prst="flowChartDelay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763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497</TotalTime>
  <Words>49</Words>
  <PresentationFormat>Widescreen</PresentationFormat>
  <Paragraphs>26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Penn Liberty motors</vt:lpstr>
      <vt:lpstr>Our promise to customers</vt:lpstr>
      <vt:lpstr>Our sales staff</vt:lpstr>
      <vt:lpstr>Our service staff</vt:lpstr>
      <vt:lpstr>Our finance staff</vt:lpstr>
      <vt:lpstr>our 24-Hour Emergency crew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2010-03-08T19:20:11Z</dcterms:created>
  <dcterms:modified xsi:type="dcterms:W3CDTF">2015-11-03T00:45:00Z</dcterms:modified>
</cp:coreProperties>
</file>