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504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5D556F-EEC9-4F11-AD67-D2188D3B0493}" type="doc">
      <dgm:prSet loTypeId="urn:microsoft.com/office/officeart/2005/8/layout/vList2" loCatId="list" qsTypeId="urn:microsoft.com/office/officeart/2009/2/quickstyle/3d8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2B1ADAB-46F6-4484-A32F-672C3C7EFED9}">
      <dgm:prSet phldrT="[Text]"/>
      <dgm:spPr/>
      <dgm:t>
        <a:bodyPr/>
        <a:lstStyle/>
        <a:p>
          <a:r>
            <a:rPr lang="en-US" dirty="0" smtClean="0"/>
            <a:t>4 Convention Center Halls</a:t>
          </a:r>
          <a:endParaRPr lang="en-US" dirty="0"/>
        </a:p>
      </dgm:t>
    </dgm:pt>
    <dgm:pt modelId="{8455D8DE-ABB3-414F-A200-2DC13FD58F8D}" type="parTrans" cxnId="{FEF09CCC-72E1-41C4-ABCC-DE5507FD00D5}">
      <dgm:prSet/>
      <dgm:spPr/>
      <dgm:t>
        <a:bodyPr/>
        <a:lstStyle/>
        <a:p>
          <a:endParaRPr lang="en-US"/>
        </a:p>
      </dgm:t>
    </dgm:pt>
    <dgm:pt modelId="{1C1BD85E-B5E7-44F5-A7FA-928712024F3A}" type="sibTrans" cxnId="{FEF09CCC-72E1-41C4-ABCC-DE5507FD00D5}">
      <dgm:prSet/>
      <dgm:spPr/>
      <dgm:t>
        <a:bodyPr/>
        <a:lstStyle/>
        <a:p>
          <a:endParaRPr lang="en-US"/>
        </a:p>
      </dgm:t>
    </dgm:pt>
    <dgm:pt modelId="{C2FA25E8-218B-4B59-8E61-3220C36B7032}">
      <dgm:prSet phldrT="[Text]"/>
      <dgm:spPr/>
      <dgm:t>
        <a:bodyPr/>
        <a:lstStyle/>
        <a:p>
          <a:r>
            <a:rPr lang="en-US" dirty="0" smtClean="0"/>
            <a:t>550,000 Square Feet</a:t>
          </a:r>
          <a:endParaRPr lang="en-US" dirty="0"/>
        </a:p>
      </dgm:t>
    </dgm:pt>
    <dgm:pt modelId="{63ECBAAE-EE66-4573-BFF9-A1A3153F9000}" type="parTrans" cxnId="{BC0C39AA-8287-4DB8-9DB0-F42E9541DA50}">
      <dgm:prSet/>
      <dgm:spPr/>
      <dgm:t>
        <a:bodyPr/>
        <a:lstStyle/>
        <a:p>
          <a:endParaRPr lang="en-US"/>
        </a:p>
      </dgm:t>
    </dgm:pt>
    <dgm:pt modelId="{17C133DF-0020-4619-AE20-D2547FE1200F}" type="sibTrans" cxnId="{BC0C39AA-8287-4DB8-9DB0-F42E9541DA50}">
      <dgm:prSet/>
      <dgm:spPr/>
      <dgm:t>
        <a:bodyPr/>
        <a:lstStyle/>
        <a:p>
          <a:endParaRPr lang="en-US"/>
        </a:p>
      </dgm:t>
    </dgm:pt>
    <dgm:pt modelId="{629837F6-DE9C-4213-855E-697ECEBD06B4}">
      <dgm:prSet phldrT="[Text]"/>
      <dgm:spPr/>
      <dgm:t>
        <a:bodyPr/>
        <a:lstStyle/>
        <a:p>
          <a:r>
            <a:rPr lang="en-US" dirty="0" smtClean="0"/>
            <a:t>700 Vehicles</a:t>
          </a:r>
          <a:endParaRPr lang="en-US" dirty="0"/>
        </a:p>
      </dgm:t>
    </dgm:pt>
    <dgm:pt modelId="{F8872A7C-57E0-490B-9BD2-8F68C9BDD2B6}" type="parTrans" cxnId="{07A99583-71D7-496D-AA12-30D2BCEB9B95}">
      <dgm:prSet/>
      <dgm:spPr/>
      <dgm:t>
        <a:bodyPr/>
        <a:lstStyle/>
        <a:p>
          <a:endParaRPr lang="en-US"/>
        </a:p>
      </dgm:t>
    </dgm:pt>
    <dgm:pt modelId="{1AD27B9C-4FF5-47B1-AAE3-C9B9F09F9590}" type="sibTrans" cxnId="{07A99583-71D7-496D-AA12-30D2BCEB9B95}">
      <dgm:prSet/>
      <dgm:spPr/>
      <dgm:t>
        <a:bodyPr/>
        <a:lstStyle/>
        <a:p>
          <a:endParaRPr lang="en-US"/>
        </a:p>
      </dgm:t>
    </dgm:pt>
    <dgm:pt modelId="{BA70B1C4-1263-4A9F-8C87-7F76931D0BCB}">
      <dgm:prSet phldrT="[Text]"/>
      <dgm:spPr/>
      <dgm:t>
        <a:bodyPr/>
        <a:lstStyle/>
        <a:p>
          <a:r>
            <a:rPr lang="en-US" dirty="0" smtClean="0"/>
            <a:t>40 Manufactures</a:t>
          </a:r>
          <a:endParaRPr lang="en-US" dirty="0"/>
        </a:p>
      </dgm:t>
    </dgm:pt>
    <dgm:pt modelId="{2DB42710-B5B5-4F8C-A10C-46A2881463F6}" type="parTrans" cxnId="{2C1FAC18-7EF9-4EC4-B8B3-353505FC5885}">
      <dgm:prSet/>
      <dgm:spPr/>
      <dgm:t>
        <a:bodyPr/>
        <a:lstStyle/>
        <a:p>
          <a:endParaRPr lang="en-US"/>
        </a:p>
      </dgm:t>
    </dgm:pt>
    <dgm:pt modelId="{62FBE0FF-8689-4A6B-9F70-EF88CAA4467D}" type="sibTrans" cxnId="{2C1FAC18-7EF9-4EC4-B8B3-353505FC5885}">
      <dgm:prSet/>
      <dgm:spPr/>
      <dgm:t>
        <a:bodyPr/>
        <a:lstStyle/>
        <a:p>
          <a:endParaRPr lang="en-US"/>
        </a:p>
      </dgm:t>
    </dgm:pt>
    <dgm:pt modelId="{38F9381E-6BAD-42AD-A08B-75046A51F517}" type="pres">
      <dgm:prSet presAssocID="{745D556F-EEC9-4F11-AD67-D2188D3B049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D55EC98-5D00-4CE8-B76D-774921A73AC7}" type="pres">
      <dgm:prSet presAssocID="{92B1ADAB-46F6-4484-A32F-672C3C7EFED9}" presName="parentText" presStyleLbl="node1" presStyleIdx="0" presStyleCnt="4" custLinFactY="-8777" custLinFactNeighborX="926" custLinFactNeighborY="-100000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E5D47A-117B-4496-A9A1-0EEF9CB9F14D}" type="pres">
      <dgm:prSet presAssocID="{1C1BD85E-B5E7-44F5-A7FA-928712024F3A}" presName="spacer" presStyleCnt="0"/>
      <dgm:spPr/>
    </dgm:pt>
    <dgm:pt modelId="{9A44D5A9-3342-4A36-ACBC-1F680538BFDC}" type="pres">
      <dgm:prSet presAssocID="{C2FA25E8-218B-4B59-8E61-3220C36B7032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A480589-F145-431D-B4EC-9209DF19A212}" type="pres">
      <dgm:prSet presAssocID="{17C133DF-0020-4619-AE20-D2547FE1200F}" presName="spacer" presStyleCnt="0"/>
      <dgm:spPr/>
    </dgm:pt>
    <dgm:pt modelId="{99D99E6F-2AA0-4897-9A6D-55688E3D9426}" type="pres">
      <dgm:prSet presAssocID="{629837F6-DE9C-4213-855E-697ECEBD06B4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95023E-1933-42BB-AA3E-54B11B20C2AF}" type="pres">
      <dgm:prSet presAssocID="{1AD27B9C-4FF5-47B1-AAE3-C9B9F09F9590}" presName="spacer" presStyleCnt="0"/>
      <dgm:spPr/>
    </dgm:pt>
    <dgm:pt modelId="{30194CDF-B529-45AF-836A-086DA715CD8A}" type="pres">
      <dgm:prSet presAssocID="{BA70B1C4-1263-4A9F-8C87-7F76931D0BCB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0C39AA-8287-4DB8-9DB0-F42E9541DA50}" srcId="{745D556F-EEC9-4F11-AD67-D2188D3B0493}" destId="{C2FA25E8-218B-4B59-8E61-3220C36B7032}" srcOrd="1" destOrd="0" parTransId="{63ECBAAE-EE66-4573-BFF9-A1A3153F9000}" sibTransId="{17C133DF-0020-4619-AE20-D2547FE1200F}"/>
    <dgm:cxn modelId="{230A11EF-0CB9-4260-ACB0-7692B1C16E3E}" type="presOf" srcId="{745D556F-EEC9-4F11-AD67-D2188D3B0493}" destId="{38F9381E-6BAD-42AD-A08B-75046A51F517}" srcOrd="0" destOrd="0" presId="urn:microsoft.com/office/officeart/2005/8/layout/vList2"/>
    <dgm:cxn modelId="{FEF09CCC-72E1-41C4-ABCC-DE5507FD00D5}" srcId="{745D556F-EEC9-4F11-AD67-D2188D3B0493}" destId="{92B1ADAB-46F6-4484-A32F-672C3C7EFED9}" srcOrd="0" destOrd="0" parTransId="{8455D8DE-ABB3-414F-A200-2DC13FD58F8D}" sibTransId="{1C1BD85E-B5E7-44F5-A7FA-928712024F3A}"/>
    <dgm:cxn modelId="{2C1FAC18-7EF9-4EC4-B8B3-353505FC5885}" srcId="{745D556F-EEC9-4F11-AD67-D2188D3B0493}" destId="{BA70B1C4-1263-4A9F-8C87-7F76931D0BCB}" srcOrd="3" destOrd="0" parTransId="{2DB42710-B5B5-4F8C-A10C-46A2881463F6}" sibTransId="{62FBE0FF-8689-4A6B-9F70-EF88CAA4467D}"/>
    <dgm:cxn modelId="{07A99583-71D7-496D-AA12-30D2BCEB9B95}" srcId="{745D556F-EEC9-4F11-AD67-D2188D3B0493}" destId="{629837F6-DE9C-4213-855E-697ECEBD06B4}" srcOrd="2" destOrd="0" parTransId="{F8872A7C-57E0-490B-9BD2-8F68C9BDD2B6}" sibTransId="{1AD27B9C-4FF5-47B1-AAE3-C9B9F09F9590}"/>
    <dgm:cxn modelId="{B7E1A100-DABF-474B-ADA6-162411E30FE5}" type="presOf" srcId="{92B1ADAB-46F6-4484-A32F-672C3C7EFED9}" destId="{ED55EC98-5D00-4CE8-B76D-774921A73AC7}" srcOrd="0" destOrd="0" presId="urn:microsoft.com/office/officeart/2005/8/layout/vList2"/>
    <dgm:cxn modelId="{F53709DD-BB3D-46F7-8B2C-3E372034FE3E}" type="presOf" srcId="{BA70B1C4-1263-4A9F-8C87-7F76931D0BCB}" destId="{30194CDF-B529-45AF-836A-086DA715CD8A}" srcOrd="0" destOrd="0" presId="urn:microsoft.com/office/officeart/2005/8/layout/vList2"/>
    <dgm:cxn modelId="{02FE1603-6B78-4AC5-8277-449989B81656}" type="presOf" srcId="{629837F6-DE9C-4213-855E-697ECEBD06B4}" destId="{99D99E6F-2AA0-4897-9A6D-55688E3D9426}" srcOrd="0" destOrd="0" presId="urn:microsoft.com/office/officeart/2005/8/layout/vList2"/>
    <dgm:cxn modelId="{770C1C9A-9CC3-4033-9969-31737A9BA4AB}" type="presOf" srcId="{C2FA25E8-218B-4B59-8E61-3220C36B7032}" destId="{9A44D5A9-3342-4A36-ACBC-1F680538BFDC}" srcOrd="0" destOrd="0" presId="urn:microsoft.com/office/officeart/2005/8/layout/vList2"/>
    <dgm:cxn modelId="{DB892328-2EA8-45B3-9C04-F405422167E9}" type="presParOf" srcId="{38F9381E-6BAD-42AD-A08B-75046A51F517}" destId="{ED55EC98-5D00-4CE8-B76D-774921A73AC7}" srcOrd="0" destOrd="0" presId="urn:microsoft.com/office/officeart/2005/8/layout/vList2"/>
    <dgm:cxn modelId="{CC2D7630-EC8A-4FCF-9A42-4EA72D1D01BC}" type="presParOf" srcId="{38F9381E-6BAD-42AD-A08B-75046A51F517}" destId="{66E5D47A-117B-4496-A9A1-0EEF9CB9F14D}" srcOrd="1" destOrd="0" presId="urn:microsoft.com/office/officeart/2005/8/layout/vList2"/>
    <dgm:cxn modelId="{4501F820-D6FA-4D39-AC87-BC9D3908FC28}" type="presParOf" srcId="{38F9381E-6BAD-42AD-A08B-75046A51F517}" destId="{9A44D5A9-3342-4A36-ACBC-1F680538BFDC}" srcOrd="2" destOrd="0" presId="urn:microsoft.com/office/officeart/2005/8/layout/vList2"/>
    <dgm:cxn modelId="{B0A8D295-D124-4907-910C-B0C9F5121883}" type="presParOf" srcId="{38F9381E-6BAD-42AD-A08B-75046A51F517}" destId="{BA480589-F145-431D-B4EC-9209DF19A212}" srcOrd="3" destOrd="0" presId="urn:microsoft.com/office/officeart/2005/8/layout/vList2"/>
    <dgm:cxn modelId="{57FAD65C-B36E-4FCC-B6C2-F5603BB38148}" type="presParOf" srcId="{38F9381E-6BAD-42AD-A08B-75046A51F517}" destId="{99D99E6F-2AA0-4897-9A6D-55688E3D9426}" srcOrd="4" destOrd="0" presId="urn:microsoft.com/office/officeart/2005/8/layout/vList2"/>
    <dgm:cxn modelId="{79C7DFED-067F-48CE-BAA8-B5610A128A1C}" type="presParOf" srcId="{38F9381E-6BAD-42AD-A08B-75046A51F517}" destId="{1895023E-1933-42BB-AA3E-54B11B20C2AF}" srcOrd="5" destOrd="0" presId="urn:microsoft.com/office/officeart/2005/8/layout/vList2"/>
    <dgm:cxn modelId="{A8956477-873D-4456-BB8F-E0C6B61A0226}" type="presParOf" srcId="{38F9381E-6BAD-42AD-A08B-75046A51F517}" destId="{30194CDF-B529-45AF-836A-086DA715CD8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B0FCDD-DCA2-4F2E-9651-5A7D3D08A1C2}" type="doc">
      <dgm:prSet loTypeId="urn:microsoft.com/office/officeart/2005/8/layout/lProcess3" loCatId="process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00D21BA0-0300-4708-ABE2-975C8B25C093}">
      <dgm:prSet phldrT="[Text]" custT="1"/>
      <dgm:spPr/>
      <dgm:t>
        <a:bodyPr/>
        <a:lstStyle/>
        <a:p>
          <a:r>
            <a:rPr lang="en-US" sz="3500" dirty="0" smtClean="0"/>
            <a:t>“</a:t>
          </a:r>
          <a:r>
            <a:rPr lang="en-US" sz="2400" dirty="0" smtClean="0"/>
            <a:t>Best Fit” Lifestyle Vehicles</a:t>
          </a:r>
          <a:endParaRPr lang="en-US" sz="2400" dirty="0"/>
        </a:p>
      </dgm:t>
    </dgm:pt>
    <dgm:pt modelId="{E74E48CB-C80E-4C79-B1A4-CEB1ACDE40DB}" type="parTrans" cxnId="{C3D663E3-BF36-460C-A2E9-EF0565E4F1C5}">
      <dgm:prSet/>
      <dgm:spPr/>
      <dgm:t>
        <a:bodyPr/>
        <a:lstStyle/>
        <a:p>
          <a:endParaRPr lang="en-US"/>
        </a:p>
      </dgm:t>
    </dgm:pt>
    <dgm:pt modelId="{AEE3AC2F-0109-42CB-A893-F19C6A22FE26}" type="sibTrans" cxnId="{C3D663E3-BF36-460C-A2E9-EF0565E4F1C5}">
      <dgm:prSet/>
      <dgm:spPr/>
      <dgm:t>
        <a:bodyPr/>
        <a:lstStyle/>
        <a:p>
          <a:endParaRPr lang="en-US"/>
        </a:p>
      </dgm:t>
    </dgm:pt>
    <dgm:pt modelId="{75962F5E-A419-41F6-97B6-3A3DDD37B15E}">
      <dgm:prSet phldrT="[Text]" custT="1"/>
      <dgm:spPr/>
      <dgm:t>
        <a:bodyPr/>
        <a:lstStyle/>
        <a:p>
          <a:r>
            <a:rPr lang="en-US" sz="2400" dirty="0" smtClean="0"/>
            <a:t>Research a Vehicle</a:t>
          </a:r>
          <a:endParaRPr lang="en-US" sz="2400" dirty="0"/>
        </a:p>
      </dgm:t>
    </dgm:pt>
    <dgm:pt modelId="{9E35ACDF-F440-434B-AE82-0EAB3A30C531}" type="parTrans" cxnId="{D3997FDF-8774-485B-B7A4-3902169D4434}">
      <dgm:prSet/>
      <dgm:spPr/>
      <dgm:t>
        <a:bodyPr/>
        <a:lstStyle/>
        <a:p>
          <a:endParaRPr lang="en-US"/>
        </a:p>
      </dgm:t>
    </dgm:pt>
    <dgm:pt modelId="{3C1E76FB-17FF-4095-A53C-B37F495950F0}" type="sibTrans" cxnId="{D3997FDF-8774-485B-B7A4-3902169D4434}">
      <dgm:prSet/>
      <dgm:spPr/>
      <dgm:t>
        <a:bodyPr/>
        <a:lstStyle/>
        <a:p>
          <a:endParaRPr lang="en-US"/>
        </a:p>
      </dgm:t>
    </dgm:pt>
    <dgm:pt modelId="{4480BAEB-6743-42D3-8521-199A36B19E0B}">
      <dgm:prSet phldrT="[Text]" custT="1"/>
      <dgm:spPr/>
      <dgm:t>
        <a:bodyPr/>
        <a:lstStyle/>
        <a:p>
          <a:r>
            <a:rPr lang="en-US" sz="2400" dirty="0" smtClean="0"/>
            <a:t>Test Drive Importance</a:t>
          </a:r>
          <a:endParaRPr lang="en-US" sz="2400" dirty="0"/>
        </a:p>
      </dgm:t>
    </dgm:pt>
    <dgm:pt modelId="{E1493E61-B0E0-462A-8FCD-FD8DE8C4BD62}" type="parTrans" cxnId="{95AEAA75-C6D9-4489-B093-18DB217E7798}">
      <dgm:prSet/>
      <dgm:spPr/>
      <dgm:t>
        <a:bodyPr/>
        <a:lstStyle/>
        <a:p>
          <a:endParaRPr lang="en-US"/>
        </a:p>
      </dgm:t>
    </dgm:pt>
    <dgm:pt modelId="{C56B87E7-2CFD-4770-BF19-ECFEC7B7A579}" type="sibTrans" cxnId="{95AEAA75-C6D9-4489-B093-18DB217E7798}">
      <dgm:prSet/>
      <dgm:spPr/>
      <dgm:t>
        <a:bodyPr/>
        <a:lstStyle/>
        <a:p>
          <a:endParaRPr lang="en-US"/>
        </a:p>
      </dgm:t>
    </dgm:pt>
    <dgm:pt modelId="{BFB46A1A-B8E0-4FC9-B345-A19337E0AC4D}">
      <dgm:prSet phldrT="[Text]" custT="1"/>
      <dgm:spPr/>
      <dgm:t>
        <a:bodyPr/>
        <a:lstStyle/>
        <a:p>
          <a:r>
            <a:rPr lang="en-US" sz="2400" dirty="0" smtClean="0"/>
            <a:t>Buy </a:t>
          </a:r>
          <a:r>
            <a:rPr lang="en-US" sz="2400" dirty="0" err="1" smtClean="0"/>
            <a:t>vs</a:t>
          </a:r>
          <a:r>
            <a:rPr lang="en-US" sz="2400" dirty="0" smtClean="0"/>
            <a:t> Lease</a:t>
          </a:r>
          <a:endParaRPr lang="en-US" sz="2400" dirty="0"/>
        </a:p>
      </dgm:t>
    </dgm:pt>
    <dgm:pt modelId="{3F94808C-B440-40F5-BE39-D2F4A4F91132}" type="parTrans" cxnId="{505E18A7-9140-4CAE-9E81-9215BD1DBC86}">
      <dgm:prSet/>
      <dgm:spPr/>
      <dgm:t>
        <a:bodyPr/>
        <a:lstStyle/>
        <a:p>
          <a:endParaRPr lang="en-US"/>
        </a:p>
      </dgm:t>
    </dgm:pt>
    <dgm:pt modelId="{BBC3220B-55FA-4AAC-B402-23F3FE370CB3}" type="sibTrans" cxnId="{505E18A7-9140-4CAE-9E81-9215BD1DBC86}">
      <dgm:prSet/>
      <dgm:spPr/>
      <dgm:t>
        <a:bodyPr/>
        <a:lstStyle/>
        <a:p>
          <a:endParaRPr lang="en-US"/>
        </a:p>
      </dgm:t>
    </dgm:pt>
    <dgm:pt modelId="{697C8B3F-45D9-428D-93BF-A64807FAEFC3}" type="pres">
      <dgm:prSet presAssocID="{41B0FCDD-DCA2-4F2E-9651-5A7D3D08A1C2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CA796B95-4E5B-4327-A54D-63EEFB1DCF81}" type="pres">
      <dgm:prSet presAssocID="{00D21BA0-0300-4708-ABE2-975C8B25C093}" presName="horFlow" presStyleCnt="0"/>
      <dgm:spPr/>
    </dgm:pt>
    <dgm:pt modelId="{CAC1065B-B2E3-424E-BF97-D426B4039210}" type="pres">
      <dgm:prSet presAssocID="{00D21BA0-0300-4708-ABE2-975C8B25C093}" presName="bigChev" presStyleLbl="node1" presStyleIdx="0" presStyleCnt="4" custScaleX="177538" custScaleY="80182" custLinFactNeighborX="-46864" custLinFactNeighborY="28484"/>
      <dgm:spPr/>
      <dgm:t>
        <a:bodyPr/>
        <a:lstStyle/>
        <a:p>
          <a:endParaRPr lang="en-US"/>
        </a:p>
      </dgm:t>
    </dgm:pt>
    <dgm:pt modelId="{AEA80C18-5637-409B-8364-6CCE23727C16}" type="pres">
      <dgm:prSet presAssocID="{00D21BA0-0300-4708-ABE2-975C8B25C093}" presName="vSp" presStyleCnt="0"/>
      <dgm:spPr/>
    </dgm:pt>
    <dgm:pt modelId="{808F362E-0E78-40D1-9CDF-B9528DF048B5}" type="pres">
      <dgm:prSet presAssocID="{75962F5E-A419-41F6-97B6-3A3DDD37B15E}" presName="horFlow" presStyleCnt="0"/>
      <dgm:spPr/>
    </dgm:pt>
    <dgm:pt modelId="{67054BDC-3F85-4BC0-92D1-FFCB80D4B33D}" type="pres">
      <dgm:prSet presAssocID="{75962F5E-A419-41F6-97B6-3A3DDD37B15E}" presName="bigChev" presStyleLbl="node1" presStyleIdx="1" presStyleCnt="4" custScaleX="177538" custScaleY="80182" custLinFactNeighborX="-46864" custLinFactNeighborY="11075"/>
      <dgm:spPr/>
      <dgm:t>
        <a:bodyPr/>
        <a:lstStyle/>
        <a:p>
          <a:endParaRPr lang="en-US"/>
        </a:p>
      </dgm:t>
    </dgm:pt>
    <dgm:pt modelId="{9E4BB1F6-89C9-4B9B-AE04-E8A41F434D73}" type="pres">
      <dgm:prSet presAssocID="{75962F5E-A419-41F6-97B6-3A3DDD37B15E}" presName="vSp" presStyleCnt="0"/>
      <dgm:spPr/>
    </dgm:pt>
    <dgm:pt modelId="{5FC37D9A-C02C-4451-B13A-6CC5BC0FED56}" type="pres">
      <dgm:prSet presAssocID="{4480BAEB-6743-42D3-8521-199A36B19E0B}" presName="horFlow" presStyleCnt="0"/>
      <dgm:spPr/>
    </dgm:pt>
    <dgm:pt modelId="{2A9C099C-038D-4FAC-90DC-D92A37865E8C}" type="pres">
      <dgm:prSet presAssocID="{4480BAEB-6743-42D3-8521-199A36B19E0B}" presName="bigChev" presStyleLbl="node1" presStyleIdx="2" presStyleCnt="4" custScaleX="177538" custScaleY="80182" custLinFactNeighborX="-49423" custLinFactNeighborY="-6334"/>
      <dgm:spPr/>
      <dgm:t>
        <a:bodyPr/>
        <a:lstStyle/>
        <a:p>
          <a:endParaRPr lang="en-US"/>
        </a:p>
      </dgm:t>
    </dgm:pt>
    <dgm:pt modelId="{66B788C6-3004-4F54-BFD4-203CCFA341A2}" type="pres">
      <dgm:prSet presAssocID="{4480BAEB-6743-42D3-8521-199A36B19E0B}" presName="vSp" presStyleCnt="0"/>
      <dgm:spPr/>
    </dgm:pt>
    <dgm:pt modelId="{DED4472E-E26A-4475-AD7B-94B6007087A7}" type="pres">
      <dgm:prSet presAssocID="{BFB46A1A-B8E0-4FC9-B345-A19337E0AC4D}" presName="horFlow" presStyleCnt="0"/>
      <dgm:spPr/>
    </dgm:pt>
    <dgm:pt modelId="{AE637A7B-CB43-4F2D-A6AE-C1B074C55295}" type="pres">
      <dgm:prSet presAssocID="{BFB46A1A-B8E0-4FC9-B345-A19337E0AC4D}" presName="bigChev" presStyleLbl="node1" presStyleIdx="3" presStyleCnt="4" custScaleX="177538" custScaleY="80182" custLinFactNeighborX="-49423" custLinFactNeighborY="-23742"/>
      <dgm:spPr/>
      <dgm:t>
        <a:bodyPr/>
        <a:lstStyle/>
        <a:p>
          <a:endParaRPr lang="en-US"/>
        </a:p>
      </dgm:t>
    </dgm:pt>
  </dgm:ptLst>
  <dgm:cxnLst>
    <dgm:cxn modelId="{188975B3-CAEF-4C38-BA8C-0A999B48FA66}" type="presOf" srcId="{41B0FCDD-DCA2-4F2E-9651-5A7D3D08A1C2}" destId="{697C8B3F-45D9-428D-93BF-A64807FAEFC3}" srcOrd="0" destOrd="0" presId="urn:microsoft.com/office/officeart/2005/8/layout/lProcess3"/>
    <dgm:cxn modelId="{D31F7F64-2788-4E65-A3E9-7F0C8544F93E}" type="presOf" srcId="{75962F5E-A419-41F6-97B6-3A3DDD37B15E}" destId="{67054BDC-3F85-4BC0-92D1-FFCB80D4B33D}" srcOrd="0" destOrd="0" presId="urn:microsoft.com/office/officeart/2005/8/layout/lProcess3"/>
    <dgm:cxn modelId="{D3997FDF-8774-485B-B7A4-3902169D4434}" srcId="{41B0FCDD-DCA2-4F2E-9651-5A7D3D08A1C2}" destId="{75962F5E-A419-41F6-97B6-3A3DDD37B15E}" srcOrd="1" destOrd="0" parTransId="{9E35ACDF-F440-434B-AE82-0EAB3A30C531}" sibTransId="{3C1E76FB-17FF-4095-A53C-B37F495950F0}"/>
    <dgm:cxn modelId="{95AEAA75-C6D9-4489-B093-18DB217E7798}" srcId="{41B0FCDD-DCA2-4F2E-9651-5A7D3D08A1C2}" destId="{4480BAEB-6743-42D3-8521-199A36B19E0B}" srcOrd="2" destOrd="0" parTransId="{E1493E61-B0E0-462A-8FCD-FD8DE8C4BD62}" sibTransId="{C56B87E7-2CFD-4770-BF19-ECFEC7B7A579}"/>
    <dgm:cxn modelId="{826DE6AD-7D8E-4842-A4E8-F920AEFEEF85}" type="presOf" srcId="{00D21BA0-0300-4708-ABE2-975C8B25C093}" destId="{CAC1065B-B2E3-424E-BF97-D426B4039210}" srcOrd="0" destOrd="0" presId="urn:microsoft.com/office/officeart/2005/8/layout/lProcess3"/>
    <dgm:cxn modelId="{C3D663E3-BF36-460C-A2E9-EF0565E4F1C5}" srcId="{41B0FCDD-DCA2-4F2E-9651-5A7D3D08A1C2}" destId="{00D21BA0-0300-4708-ABE2-975C8B25C093}" srcOrd="0" destOrd="0" parTransId="{E74E48CB-C80E-4C79-B1A4-CEB1ACDE40DB}" sibTransId="{AEE3AC2F-0109-42CB-A893-F19C6A22FE26}"/>
    <dgm:cxn modelId="{51ED5466-F49E-47E1-8F6F-B4604EC8DBF4}" type="presOf" srcId="{4480BAEB-6743-42D3-8521-199A36B19E0B}" destId="{2A9C099C-038D-4FAC-90DC-D92A37865E8C}" srcOrd="0" destOrd="0" presId="urn:microsoft.com/office/officeart/2005/8/layout/lProcess3"/>
    <dgm:cxn modelId="{505E18A7-9140-4CAE-9E81-9215BD1DBC86}" srcId="{41B0FCDD-DCA2-4F2E-9651-5A7D3D08A1C2}" destId="{BFB46A1A-B8E0-4FC9-B345-A19337E0AC4D}" srcOrd="3" destOrd="0" parTransId="{3F94808C-B440-40F5-BE39-D2F4A4F91132}" sibTransId="{BBC3220B-55FA-4AAC-B402-23F3FE370CB3}"/>
    <dgm:cxn modelId="{FFE227B1-A5D0-4C31-BF41-241854CB79B9}" type="presOf" srcId="{BFB46A1A-B8E0-4FC9-B345-A19337E0AC4D}" destId="{AE637A7B-CB43-4F2D-A6AE-C1B074C55295}" srcOrd="0" destOrd="0" presId="urn:microsoft.com/office/officeart/2005/8/layout/lProcess3"/>
    <dgm:cxn modelId="{0EB8151F-83C6-4EE4-B82D-3358AD5E08E3}" type="presParOf" srcId="{697C8B3F-45D9-428D-93BF-A64807FAEFC3}" destId="{CA796B95-4E5B-4327-A54D-63EEFB1DCF81}" srcOrd="0" destOrd="0" presId="urn:microsoft.com/office/officeart/2005/8/layout/lProcess3"/>
    <dgm:cxn modelId="{9708B3CA-31D1-4A78-9233-8351C34CF1DF}" type="presParOf" srcId="{CA796B95-4E5B-4327-A54D-63EEFB1DCF81}" destId="{CAC1065B-B2E3-424E-BF97-D426B4039210}" srcOrd="0" destOrd="0" presId="urn:microsoft.com/office/officeart/2005/8/layout/lProcess3"/>
    <dgm:cxn modelId="{2639F4B4-8D33-495E-A9C2-D9AAF6724968}" type="presParOf" srcId="{697C8B3F-45D9-428D-93BF-A64807FAEFC3}" destId="{AEA80C18-5637-409B-8364-6CCE23727C16}" srcOrd="1" destOrd="0" presId="urn:microsoft.com/office/officeart/2005/8/layout/lProcess3"/>
    <dgm:cxn modelId="{3075F1A5-16CC-45FD-B853-5756AD149D2A}" type="presParOf" srcId="{697C8B3F-45D9-428D-93BF-A64807FAEFC3}" destId="{808F362E-0E78-40D1-9CDF-B9528DF048B5}" srcOrd="2" destOrd="0" presId="urn:microsoft.com/office/officeart/2005/8/layout/lProcess3"/>
    <dgm:cxn modelId="{7EFDF42F-C4BC-4C6D-8BAC-C7108E70D594}" type="presParOf" srcId="{808F362E-0E78-40D1-9CDF-B9528DF048B5}" destId="{67054BDC-3F85-4BC0-92D1-FFCB80D4B33D}" srcOrd="0" destOrd="0" presId="urn:microsoft.com/office/officeart/2005/8/layout/lProcess3"/>
    <dgm:cxn modelId="{9C76E070-5C6D-4400-A5BB-E4F69C7DD76B}" type="presParOf" srcId="{697C8B3F-45D9-428D-93BF-A64807FAEFC3}" destId="{9E4BB1F6-89C9-4B9B-AE04-E8A41F434D73}" srcOrd="3" destOrd="0" presId="urn:microsoft.com/office/officeart/2005/8/layout/lProcess3"/>
    <dgm:cxn modelId="{594BB0D9-BD00-476C-8D6C-604AAEE1B15A}" type="presParOf" srcId="{697C8B3F-45D9-428D-93BF-A64807FAEFC3}" destId="{5FC37D9A-C02C-4451-B13A-6CC5BC0FED56}" srcOrd="4" destOrd="0" presId="urn:microsoft.com/office/officeart/2005/8/layout/lProcess3"/>
    <dgm:cxn modelId="{2E80A70C-0E73-43B8-AC5A-D9FD97C392CE}" type="presParOf" srcId="{5FC37D9A-C02C-4451-B13A-6CC5BC0FED56}" destId="{2A9C099C-038D-4FAC-90DC-D92A37865E8C}" srcOrd="0" destOrd="0" presId="urn:microsoft.com/office/officeart/2005/8/layout/lProcess3"/>
    <dgm:cxn modelId="{392B1461-7637-4E0C-AF07-9F33BA4EBB5E}" type="presParOf" srcId="{697C8B3F-45D9-428D-93BF-A64807FAEFC3}" destId="{66B788C6-3004-4F54-BFD4-203CCFA341A2}" srcOrd="5" destOrd="0" presId="urn:microsoft.com/office/officeart/2005/8/layout/lProcess3"/>
    <dgm:cxn modelId="{730B9F6C-46DE-4D6D-B4FD-45FF5A79D835}" type="presParOf" srcId="{697C8B3F-45D9-428D-93BF-A64807FAEFC3}" destId="{DED4472E-E26A-4475-AD7B-94B6007087A7}" srcOrd="6" destOrd="0" presId="urn:microsoft.com/office/officeart/2005/8/layout/lProcess3"/>
    <dgm:cxn modelId="{EA6ABC25-5BA7-420F-91DE-27F9421B5F48}" type="presParOf" srcId="{DED4472E-E26A-4475-AD7B-94B6007087A7}" destId="{AE637A7B-CB43-4F2D-A6AE-C1B074C5529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37B801-8037-4547-A398-3DB2B2AE68FA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36A833C-67CE-419D-9D3A-3678F056F6A8}">
      <dgm:prSet phldrT="[Text]"/>
      <dgm:spPr/>
      <dgm:t>
        <a:bodyPr/>
        <a:lstStyle/>
        <a:p>
          <a:r>
            <a:rPr lang="en-US" dirty="0" smtClean="0"/>
            <a:t>Exhibit Halls</a:t>
          </a:r>
          <a:endParaRPr lang="en-US" dirty="0"/>
        </a:p>
      </dgm:t>
    </dgm:pt>
    <dgm:pt modelId="{BD84A19E-F6EA-4E8B-9FC5-1603842CBEBB}" type="parTrans" cxnId="{517F8231-D025-427D-BBD5-B37E26A8D6C0}">
      <dgm:prSet/>
      <dgm:spPr/>
      <dgm:t>
        <a:bodyPr/>
        <a:lstStyle/>
        <a:p>
          <a:endParaRPr lang="en-US"/>
        </a:p>
      </dgm:t>
    </dgm:pt>
    <dgm:pt modelId="{C93E2F19-2C99-4564-8258-BF55CE7BB63A}" type="sibTrans" cxnId="{517F8231-D025-427D-BBD5-B37E26A8D6C0}">
      <dgm:prSet/>
      <dgm:spPr/>
      <dgm:t>
        <a:bodyPr/>
        <a:lstStyle/>
        <a:p>
          <a:endParaRPr lang="en-US"/>
        </a:p>
      </dgm:t>
    </dgm:pt>
    <dgm:pt modelId="{86239C64-B12A-429F-91CB-13B2EA5C28FE}">
      <dgm:prSet phldrT="[Text]"/>
      <dgm:spPr/>
      <dgm:t>
        <a:bodyPr/>
        <a:lstStyle/>
        <a:p>
          <a:r>
            <a:rPr lang="en-US" dirty="0" smtClean="0"/>
            <a:t>Meeting Rooms</a:t>
          </a:r>
          <a:endParaRPr lang="en-US" dirty="0"/>
        </a:p>
      </dgm:t>
    </dgm:pt>
    <dgm:pt modelId="{9907B730-3534-45AB-81E1-437F2474576E}" type="parTrans" cxnId="{DA9881A9-D4E2-4834-B56F-0C0DD136056B}">
      <dgm:prSet/>
      <dgm:spPr/>
      <dgm:t>
        <a:bodyPr/>
        <a:lstStyle/>
        <a:p>
          <a:endParaRPr lang="en-US"/>
        </a:p>
      </dgm:t>
    </dgm:pt>
    <dgm:pt modelId="{35C6A6CA-58DA-4F98-88B4-0DD549178C4C}" type="sibTrans" cxnId="{DA9881A9-D4E2-4834-B56F-0C0DD136056B}">
      <dgm:prSet/>
      <dgm:spPr/>
      <dgm:t>
        <a:bodyPr/>
        <a:lstStyle/>
        <a:p>
          <a:endParaRPr lang="en-US"/>
        </a:p>
      </dgm:t>
    </dgm:pt>
    <dgm:pt modelId="{BEB29C78-D2A6-4979-A9E8-259984E010C9}">
      <dgm:prSet phldrT="[Text]"/>
      <dgm:spPr/>
      <dgm:t>
        <a:bodyPr/>
        <a:lstStyle/>
        <a:p>
          <a:r>
            <a:rPr lang="en-US" dirty="0" smtClean="0"/>
            <a:t>Banquet Rooms</a:t>
          </a:r>
          <a:endParaRPr lang="en-US" dirty="0"/>
        </a:p>
      </dgm:t>
    </dgm:pt>
    <dgm:pt modelId="{47E21CA8-4677-43BF-8CDA-3A0350E88875}" type="parTrans" cxnId="{E90C4229-6BA9-440F-9562-235C76B70250}">
      <dgm:prSet/>
      <dgm:spPr/>
      <dgm:t>
        <a:bodyPr/>
        <a:lstStyle/>
        <a:p>
          <a:endParaRPr lang="en-US"/>
        </a:p>
      </dgm:t>
    </dgm:pt>
    <dgm:pt modelId="{811264E7-CAC7-403E-83E6-296308456D4E}" type="sibTrans" cxnId="{E90C4229-6BA9-440F-9562-235C76B70250}">
      <dgm:prSet/>
      <dgm:spPr/>
      <dgm:t>
        <a:bodyPr/>
        <a:lstStyle/>
        <a:p>
          <a:endParaRPr lang="en-US"/>
        </a:p>
      </dgm:t>
    </dgm:pt>
    <dgm:pt modelId="{4EDD6B86-3BCB-4622-A38F-3F9C8FB70954}">
      <dgm:prSet phldrT="[Text]"/>
      <dgm:spPr/>
      <dgm:t>
        <a:bodyPr/>
        <a:lstStyle/>
        <a:p>
          <a:r>
            <a:rPr lang="en-US" dirty="0" smtClean="0"/>
            <a:t>Public Circulation Space</a:t>
          </a:r>
          <a:endParaRPr lang="en-US" dirty="0"/>
        </a:p>
      </dgm:t>
    </dgm:pt>
    <dgm:pt modelId="{C49D692D-0773-40C4-8E4C-EDA3E823B3EE}" type="parTrans" cxnId="{D537EE37-98D1-42A4-9594-095B1E832F95}">
      <dgm:prSet/>
      <dgm:spPr/>
      <dgm:t>
        <a:bodyPr/>
        <a:lstStyle/>
        <a:p>
          <a:endParaRPr lang="en-US"/>
        </a:p>
      </dgm:t>
    </dgm:pt>
    <dgm:pt modelId="{8987B6CD-13EA-4FDA-8A23-6436282B9925}" type="sibTrans" cxnId="{D537EE37-98D1-42A4-9594-095B1E832F95}">
      <dgm:prSet/>
      <dgm:spPr/>
      <dgm:t>
        <a:bodyPr/>
        <a:lstStyle/>
        <a:p>
          <a:endParaRPr lang="en-US"/>
        </a:p>
      </dgm:t>
    </dgm:pt>
    <dgm:pt modelId="{A731DA4D-367B-4234-BE18-58FC802EB18A}" type="pres">
      <dgm:prSet presAssocID="{F537B801-8037-4547-A398-3DB2B2AE68FA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64773DA-2965-4B2B-A59F-9CFD5B709EE8}" type="pres">
      <dgm:prSet presAssocID="{936A833C-67CE-419D-9D3A-3678F056F6A8}" presName="linNode" presStyleCnt="0"/>
      <dgm:spPr/>
    </dgm:pt>
    <dgm:pt modelId="{92E57C28-498B-4CD7-BF03-2FBC89419482}" type="pres">
      <dgm:prSet presAssocID="{936A833C-67CE-419D-9D3A-3678F056F6A8}" presName="parentText" presStyleLbl="node1" presStyleIdx="0" presStyleCnt="4" custScaleX="174896" custLinFactNeighborX="-56584" custLinFactNeighborY="-402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F2AE6-297B-4447-BFFB-C3754DAB7BD7}" type="pres">
      <dgm:prSet presAssocID="{C93E2F19-2C99-4564-8258-BF55CE7BB63A}" presName="sp" presStyleCnt="0"/>
      <dgm:spPr/>
    </dgm:pt>
    <dgm:pt modelId="{DAB0AD3C-F69A-48AA-A617-448F8030D105}" type="pres">
      <dgm:prSet presAssocID="{86239C64-B12A-429F-91CB-13B2EA5C28FE}" presName="linNode" presStyleCnt="0"/>
      <dgm:spPr/>
    </dgm:pt>
    <dgm:pt modelId="{4619F820-32C8-4077-A9C8-425BB63A535A}" type="pres">
      <dgm:prSet presAssocID="{86239C64-B12A-429F-91CB-13B2EA5C28FE}" presName="parentText" presStyleLbl="node1" presStyleIdx="1" presStyleCnt="4" custScaleX="174896" custLinFactNeighborX="-56584" custLinFactNeighborY="-783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78AD0DB-B290-4A03-A358-23CA8D879629}" type="pres">
      <dgm:prSet presAssocID="{35C6A6CA-58DA-4F98-88B4-0DD549178C4C}" presName="sp" presStyleCnt="0"/>
      <dgm:spPr/>
    </dgm:pt>
    <dgm:pt modelId="{6BBFCE57-DFDB-4E31-84C9-700615B7213A}" type="pres">
      <dgm:prSet presAssocID="{BEB29C78-D2A6-4979-A9E8-259984E010C9}" presName="linNode" presStyleCnt="0"/>
      <dgm:spPr/>
    </dgm:pt>
    <dgm:pt modelId="{57013EFB-0766-4613-9BB3-09F830E03898}" type="pres">
      <dgm:prSet presAssocID="{BEB29C78-D2A6-4979-A9E8-259984E010C9}" presName="parentText" presStyleLbl="node1" presStyleIdx="2" presStyleCnt="4" custScaleX="174896" custLinFactNeighborX="-56584" custLinFactNeighborY="-783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A1F332-E1BA-4E38-BE2D-0E9ADCB38EDF}" type="pres">
      <dgm:prSet presAssocID="{811264E7-CAC7-403E-83E6-296308456D4E}" presName="sp" presStyleCnt="0"/>
      <dgm:spPr/>
    </dgm:pt>
    <dgm:pt modelId="{8EFE2EF5-8BDF-466F-96BB-89DFFA600FD6}" type="pres">
      <dgm:prSet presAssocID="{4EDD6B86-3BCB-4622-A38F-3F9C8FB70954}" presName="linNode" presStyleCnt="0"/>
      <dgm:spPr/>
    </dgm:pt>
    <dgm:pt modelId="{640F197D-378F-4889-A753-3A7281A4F9C1}" type="pres">
      <dgm:prSet presAssocID="{4EDD6B86-3BCB-4622-A38F-3F9C8FB70954}" presName="parentText" presStyleLbl="node1" presStyleIdx="3" presStyleCnt="4" custScaleX="174896" custLinFactNeighborX="-56584" custLinFactNeighborY="-783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258B3BD-6522-4054-840C-935781B0D314}" type="presOf" srcId="{BEB29C78-D2A6-4979-A9E8-259984E010C9}" destId="{57013EFB-0766-4613-9BB3-09F830E03898}" srcOrd="0" destOrd="0" presId="urn:microsoft.com/office/officeart/2005/8/layout/vList5"/>
    <dgm:cxn modelId="{88603277-D09D-4247-9A4C-BE23CA11804D}" type="presOf" srcId="{4EDD6B86-3BCB-4622-A38F-3F9C8FB70954}" destId="{640F197D-378F-4889-A753-3A7281A4F9C1}" srcOrd="0" destOrd="0" presId="urn:microsoft.com/office/officeart/2005/8/layout/vList5"/>
    <dgm:cxn modelId="{DA9881A9-D4E2-4834-B56F-0C0DD136056B}" srcId="{F537B801-8037-4547-A398-3DB2B2AE68FA}" destId="{86239C64-B12A-429F-91CB-13B2EA5C28FE}" srcOrd="1" destOrd="0" parTransId="{9907B730-3534-45AB-81E1-437F2474576E}" sibTransId="{35C6A6CA-58DA-4F98-88B4-0DD549178C4C}"/>
    <dgm:cxn modelId="{2E84E392-9243-4ED1-9F33-2C25B3B56ABE}" type="presOf" srcId="{86239C64-B12A-429F-91CB-13B2EA5C28FE}" destId="{4619F820-32C8-4077-A9C8-425BB63A535A}" srcOrd="0" destOrd="0" presId="urn:microsoft.com/office/officeart/2005/8/layout/vList5"/>
    <dgm:cxn modelId="{E90C4229-6BA9-440F-9562-235C76B70250}" srcId="{F537B801-8037-4547-A398-3DB2B2AE68FA}" destId="{BEB29C78-D2A6-4979-A9E8-259984E010C9}" srcOrd="2" destOrd="0" parTransId="{47E21CA8-4677-43BF-8CDA-3A0350E88875}" sibTransId="{811264E7-CAC7-403E-83E6-296308456D4E}"/>
    <dgm:cxn modelId="{D537EE37-98D1-42A4-9594-095B1E832F95}" srcId="{F537B801-8037-4547-A398-3DB2B2AE68FA}" destId="{4EDD6B86-3BCB-4622-A38F-3F9C8FB70954}" srcOrd="3" destOrd="0" parTransId="{C49D692D-0773-40C4-8E4C-EDA3E823B3EE}" sibTransId="{8987B6CD-13EA-4FDA-8A23-6436282B9925}"/>
    <dgm:cxn modelId="{B4DBBF9F-4CE3-4D50-BF4D-EC9CD3E1603B}" type="presOf" srcId="{936A833C-67CE-419D-9D3A-3678F056F6A8}" destId="{92E57C28-498B-4CD7-BF03-2FBC89419482}" srcOrd="0" destOrd="0" presId="urn:microsoft.com/office/officeart/2005/8/layout/vList5"/>
    <dgm:cxn modelId="{7A02B575-075E-47C5-B63F-F04FD141CE8C}" type="presOf" srcId="{F537B801-8037-4547-A398-3DB2B2AE68FA}" destId="{A731DA4D-367B-4234-BE18-58FC802EB18A}" srcOrd="0" destOrd="0" presId="urn:microsoft.com/office/officeart/2005/8/layout/vList5"/>
    <dgm:cxn modelId="{517F8231-D025-427D-BBD5-B37E26A8D6C0}" srcId="{F537B801-8037-4547-A398-3DB2B2AE68FA}" destId="{936A833C-67CE-419D-9D3A-3678F056F6A8}" srcOrd="0" destOrd="0" parTransId="{BD84A19E-F6EA-4E8B-9FC5-1603842CBEBB}" sibTransId="{C93E2F19-2C99-4564-8258-BF55CE7BB63A}"/>
    <dgm:cxn modelId="{A38754CA-AF23-4D79-8425-BCF654E255DE}" type="presParOf" srcId="{A731DA4D-367B-4234-BE18-58FC802EB18A}" destId="{964773DA-2965-4B2B-A59F-9CFD5B709EE8}" srcOrd="0" destOrd="0" presId="urn:microsoft.com/office/officeart/2005/8/layout/vList5"/>
    <dgm:cxn modelId="{5AA6228D-E7AA-40D8-8090-5AF4FD287778}" type="presParOf" srcId="{964773DA-2965-4B2B-A59F-9CFD5B709EE8}" destId="{92E57C28-498B-4CD7-BF03-2FBC89419482}" srcOrd="0" destOrd="0" presId="urn:microsoft.com/office/officeart/2005/8/layout/vList5"/>
    <dgm:cxn modelId="{23310F26-C885-4486-9644-42799B3DB52C}" type="presParOf" srcId="{A731DA4D-367B-4234-BE18-58FC802EB18A}" destId="{9C9F2AE6-297B-4447-BFFB-C3754DAB7BD7}" srcOrd="1" destOrd="0" presId="urn:microsoft.com/office/officeart/2005/8/layout/vList5"/>
    <dgm:cxn modelId="{5855ABD9-C51C-48BB-A703-74B9674E884D}" type="presParOf" srcId="{A731DA4D-367B-4234-BE18-58FC802EB18A}" destId="{DAB0AD3C-F69A-48AA-A617-448F8030D105}" srcOrd="2" destOrd="0" presId="urn:microsoft.com/office/officeart/2005/8/layout/vList5"/>
    <dgm:cxn modelId="{ADAA96A8-271B-42D8-B5C5-897B8D9C92F9}" type="presParOf" srcId="{DAB0AD3C-F69A-48AA-A617-448F8030D105}" destId="{4619F820-32C8-4077-A9C8-425BB63A535A}" srcOrd="0" destOrd="0" presId="urn:microsoft.com/office/officeart/2005/8/layout/vList5"/>
    <dgm:cxn modelId="{45FAA768-BE30-4513-9282-08B7F9ABD70F}" type="presParOf" srcId="{A731DA4D-367B-4234-BE18-58FC802EB18A}" destId="{F78AD0DB-B290-4A03-A358-23CA8D879629}" srcOrd="3" destOrd="0" presId="urn:microsoft.com/office/officeart/2005/8/layout/vList5"/>
    <dgm:cxn modelId="{158A9DA2-6077-4580-B214-3CE01394C218}" type="presParOf" srcId="{A731DA4D-367B-4234-BE18-58FC802EB18A}" destId="{6BBFCE57-DFDB-4E31-84C9-700615B7213A}" srcOrd="4" destOrd="0" presId="urn:microsoft.com/office/officeart/2005/8/layout/vList5"/>
    <dgm:cxn modelId="{64C71739-694B-4092-87F3-8559836989A6}" type="presParOf" srcId="{6BBFCE57-DFDB-4E31-84C9-700615B7213A}" destId="{57013EFB-0766-4613-9BB3-09F830E03898}" srcOrd="0" destOrd="0" presId="urn:microsoft.com/office/officeart/2005/8/layout/vList5"/>
    <dgm:cxn modelId="{634B8D1C-D760-4B76-BD8B-4257C69A704F}" type="presParOf" srcId="{A731DA4D-367B-4234-BE18-58FC802EB18A}" destId="{2DA1F332-E1BA-4E38-BE2D-0E9ADCB38EDF}" srcOrd="5" destOrd="0" presId="urn:microsoft.com/office/officeart/2005/8/layout/vList5"/>
    <dgm:cxn modelId="{10D035A7-41A5-47D6-926F-9B73BF07C4A1}" type="presParOf" srcId="{A731DA4D-367B-4234-BE18-58FC802EB18A}" destId="{8EFE2EF5-8BDF-466F-96BB-89DFFA600FD6}" srcOrd="6" destOrd="0" presId="urn:microsoft.com/office/officeart/2005/8/layout/vList5"/>
    <dgm:cxn modelId="{2205BAD0-2892-44C0-A9A4-510274B4FB7D}" type="presParOf" srcId="{8EFE2EF5-8BDF-466F-96BB-89DFFA600FD6}" destId="{640F197D-378F-4889-A753-3A7281A4F9C1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DEDF2C-165B-4E19-ADD5-77B2FE43159A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854A41-2F50-40B2-89FB-AAFB6F7357BA}">
      <dgm:prSet phldrT="[Text]"/>
      <dgm:spPr/>
      <dgm:t>
        <a:bodyPr/>
        <a:lstStyle/>
        <a:p>
          <a:r>
            <a:rPr lang="en-US" dirty="0" smtClean="0"/>
            <a:t>Cutting Edge Technology</a:t>
          </a:r>
          <a:endParaRPr lang="en-US" dirty="0"/>
        </a:p>
      </dgm:t>
    </dgm:pt>
    <dgm:pt modelId="{20D02DEC-3B92-4F01-9665-2E4DC80CCD17}" type="parTrans" cxnId="{B4DC7858-751C-4EEC-A345-1EF064C2BE72}">
      <dgm:prSet/>
      <dgm:spPr/>
      <dgm:t>
        <a:bodyPr/>
        <a:lstStyle/>
        <a:p>
          <a:endParaRPr lang="en-US"/>
        </a:p>
      </dgm:t>
    </dgm:pt>
    <dgm:pt modelId="{D5BDE882-E6AE-4C20-9DBE-8DB1082B0947}" type="sibTrans" cxnId="{B4DC7858-751C-4EEC-A345-1EF064C2BE72}">
      <dgm:prSet/>
      <dgm:spPr/>
      <dgm:t>
        <a:bodyPr/>
        <a:lstStyle/>
        <a:p>
          <a:endParaRPr lang="en-US"/>
        </a:p>
      </dgm:t>
    </dgm:pt>
    <dgm:pt modelId="{71404260-5DDC-4829-AD85-A757054FD025}">
      <dgm:prSet phldrT="[Text]"/>
      <dgm:spPr/>
      <dgm:t>
        <a:bodyPr/>
        <a:lstStyle/>
        <a:p>
          <a:r>
            <a:rPr lang="en-US" dirty="0" smtClean="0"/>
            <a:t>Wireless Access</a:t>
          </a:r>
          <a:endParaRPr lang="en-US" dirty="0"/>
        </a:p>
      </dgm:t>
    </dgm:pt>
    <dgm:pt modelId="{03ABA008-381B-48E6-8B98-0254C3C3631A}" type="parTrans" cxnId="{A64B8FC9-D9A0-43D9-868A-C454FFDAC8C9}">
      <dgm:prSet/>
      <dgm:spPr/>
      <dgm:t>
        <a:bodyPr/>
        <a:lstStyle/>
        <a:p>
          <a:endParaRPr lang="en-US"/>
        </a:p>
      </dgm:t>
    </dgm:pt>
    <dgm:pt modelId="{B42597F3-2A58-4596-B97F-DE51AAC8B683}" type="sibTrans" cxnId="{A64B8FC9-D9A0-43D9-868A-C454FFDAC8C9}">
      <dgm:prSet/>
      <dgm:spPr/>
      <dgm:t>
        <a:bodyPr/>
        <a:lstStyle/>
        <a:p>
          <a:endParaRPr lang="en-US"/>
        </a:p>
      </dgm:t>
    </dgm:pt>
    <dgm:pt modelId="{17614FD6-AC75-4A12-91E8-08EDFD553B1E}">
      <dgm:prSet phldrT="[Text]"/>
      <dgm:spPr/>
      <dgm:t>
        <a:bodyPr/>
        <a:lstStyle/>
        <a:p>
          <a:r>
            <a:rPr lang="en-US" dirty="0" smtClean="0"/>
            <a:t>Impressive Art Collection</a:t>
          </a:r>
          <a:endParaRPr lang="en-US" dirty="0"/>
        </a:p>
      </dgm:t>
    </dgm:pt>
    <dgm:pt modelId="{E74933E4-902A-4A44-B4B3-1C68BC3B43ED}" type="parTrans" cxnId="{BC0C8A77-5A58-4B53-836D-F6421026E799}">
      <dgm:prSet/>
      <dgm:spPr/>
      <dgm:t>
        <a:bodyPr/>
        <a:lstStyle/>
        <a:p>
          <a:endParaRPr lang="en-US"/>
        </a:p>
      </dgm:t>
    </dgm:pt>
    <dgm:pt modelId="{24C177F0-B962-4CB9-B6E8-D26778B625FA}" type="sibTrans" cxnId="{BC0C8A77-5A58-4B53-836D-F6421026E799}">
      <dgm:prSet/>
      <dgm:spPr/>
      <dgm:t>
        <a:bodyPr/>
        <a:lstStyle/>
        <a:p>
          <a:endParaRPr lang="en-US"/>
        </a:p>
      </dgm:t>
    </dgm:pt>
    <dgm:pt modelId="{A3C5E2B9-927B-41C4-8109-DA83C27AF627}" type="pres">
      <dgm:prSet presAssocID="{36DEDF2C-165B-4E19-ADD5-77B2FE43159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EC566C7-B0C8-4462-8477-6FA57103CC72}" type="pres">
      <dgm:prSet presAssocID="{07854A41-2F50-40B2-89FB-AAFB6F7357BA}" presName="parentLin" presStyleCnt="0"/>
      <dgm:spPr/>
    </dgm:pt>
    <dgm:pt modelId="{F22141E3-3302-4155-ACE8-534D1AA64B83}" type="pres">
      <dgm:prSet presAssocID="{07854A41-2F50-40B2-89FB-AAFB6F7357BA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30A45FFC-1183-4C08-924A-0805752F9CF7}" type="pres">
      <dgm:prSet presAssocID="{07854A41-2F50-40B2-89FB-AAFB6F7357BA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750C56D-AFBE-49FF-A973-A4F1E03CE3B0}" type="pres">
      <dgm:prSet presAssocID="{07854A41-2F50-40B2-89FB-AAFB6F7357BA}" presName="negativeSpace" presStyleCnt="0"/>
      <dgm:spPr/>
    </dgm:pt>
    <dgm:pt modelId="{928A990E-50D6-4FBE-B6B6-EF91503FD97D}" type="pres">
      <dgm:prSet presAssocID="{07854A41-2F50-40B2-89FB-AAFB6F7357BA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542976F-0081-4018-BD36-D862F21DBD51}" type="pres">
      <dgm:prSet presAssocID="{D5BDE882-E6AE-4C20-9DBE-8DB1082B0947}" presName="spaceBetweenRectangles" presStyleCnt="0"/>
      <dgm:spPr/>
    </dgm:pt>
    <dgm:pt modelId="{29339548-1667-4670-8B55-9CEC5A96B1F9}" type="pres">
      <dgm:prSet presAssocID="{71404260-5DDC-4829-AD85-A757054FD025}" presName="parentLin" presStyleCnt="0"/>
      <dgm:spPr/>
    </dgm:pt>
    <dgm:pt modelId="{E4181EE3-F4D3-4E22-8B28-DC06DA827880}" type="pres">
      <dgm:prSet presAssocID="{71404260-5DDC-4829-AD85-A757054FD025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AC3DA223-4E19-42CD-8742-0742F8CEA17C}" type="pres">
      <dgm:prSet presAssocID="{71404260-5DDC-4829-AD85-A757054FD025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5DC87-7BAA-45E1-B28F-B7327B03E0EA}" type="pres">
      <dgm:prSet presAssocID="{71404260-5DDC-4829-AD85-A757054FD025}" presName="negativeSpace" presStyleCnt="0"/>
      <dgm:spPr/>
    </dgm:pt>
    <dgm:pt modelId="{91E4559F-DDF4-4BA3-8A72-841298B3F631}" type="pres">
      <dgm:prSet presAssocID="{71404260-5DDC-4829-AD85-A757054FD025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537987-5ECB-418A-9CBE-37D3BA622220}" type="pres">
      <dgm:prSet presAssocID="{B42597F3-2A58-4596-B97F-DE51AAC8B683}" presName="spaceBetweenRectangles" presStyleCnt="0"/>
      <dgm:spPr/>
    </dgm:pt>
    <dgm:pt modelId="{663AB9A3-D51F-4D42-B9BB-81CE0F1D7F79}" type="pres">
      <dgm:prSet presAssocID="{17614FD6-AC75-4A12-91E8-08EDFD553B1E}" presName="parentLin" presStyleCnt="0"/>
      <dgm:spPr/>
    </dgm:pt>
    <dgm:pt modelId="{14A2A532-9FB1-46EA-A264-CEB1C91819DE}" type="pres">
      <dgm:prSet presAssocID="{17614FD6-AC75-4A12-91E8-08EDFD553B1E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19257DA5-1E86-4C4D-B274-9B87876C2098}" type="pres">
      <dgm:prSet presAssocID="{17614FD6-AC75-4A12-91E8-08EDFD553B1E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EF10F69-8C28-41AC-A135-279EC737620E}" type="pres">
      <dgm:prSet presAssocID="{17614FD6-AC75-4A12-91E8-08EDFD553B1E}" presName="negativeSpace" presStyleCnt="0"/>
      <dgm:spPr/>
    </dgm:pt>
    <dgm:pt modelId="{E7D0A697-E85E-494B-ABA8-989064FBAA11}" type="pres">
      <dgm:prSet presAssocID="{17614FD6-AC75-4A12-91E8-08EDFD553B1E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5E9E47D-6F87-44B6-9F15-81BD53F769A6}" type="presOf" srcId="{17614FD6-AC75-4A12-91E8-08EDFD553B1E}" destId="{14A2A532-9FB1-46EA-A264-CEB1C91819DE}" srcOrd="0" destOrd="0" presId="urn:microsoft.com/office/officeart/2005/8/layout/list1"/>
    <dgm:cxn modelId="{CD1AE310-13ED-4C65-A908-F84CBB5C28FB}" type="presOf" srcId="{07854A41-2F50-40B2-89FB-AAFB6F7357BA}" destId="{30A45FFC-1183-4C08-924A-0805752F9CF7}" srcOrd="1" destOrd="0" presId="urn:microsoft.com/office/officeart/2005/8/layout/list1"/>
    <dgm:cxn modelId="{A64B8FC9-D9A0-43D9-868A-C454FFDAC8C9}" srcId="{36DEDF2C-165B-4E19-ADD5-77B2FE43159A}" destId="{71404260-5DDC-4829-AD85-A757054FD025}" srcOrd="1" destOrd="0" parTransId="{03ABA008-381B-48E6-8B98-0254C3C3631A}" sibTransId="{B42597F3-2A58-4596-B97F-DE51AAC8B683}"/>
    <dgm:cxn modelId="{51EDB41B-75B8-47B2-936E-0596F8D1ADEB}" type="presOf" srcId="{17614FD6-AC75-4A12-91E8-08EDFD553B1E}" destId="{19257DA5-1E86-4C4D-B274-9B87876C2098}" srcOrd="1" destOrd="0" presId="urn:microsoft.com/office/officeart/2005/8/layout/list1"/>
    <dgm:cxn modelId="{9A885286-DC67-40EE-AC99-69492D118FEC}" type="presOf" srcId="{07854A41-2F50-40B2-89FB-AAFB6F7357BA}" destId="{F22141E3-3302-4155-ACE8-534D1AA64B83}" srcOrd="0" destOrd="0" presId="urn:microsoft.com/office/officeart/2005/8/layout/list1"/>
    <dgm:cxn modelId="{0E98AF55-385B-4BA5-B287-8706961F1ACF}" type="presOf" srcId="{71404260-5DDC-4829-AD85-A757054FD025}" destId="{E4181EE3-F4D3-4E22-8B28-DC06DA827880}" srcOrd="0" destOrd="0" presId="urn:microsoft.com/office/officeart/2005/8/layout/list1"/>
    <dgm:cxn modelId="{B4DC7858-751C-4EEC-A345-1EF064C2BE72}" srcId="{36DEDF2C-165B-4E19-ADD5-77B2FE43159A}" destId="{07854A41-2F50-40B2-89FB-AAFB6F7357BA}" srcOrd="0" destOrd="0" parTransId="{20D02DEC-3B92-4F01-9665-2E4DC80CCD17}" sibTransId="{D5BDE882-E6AE-4C20-9DBE-8DB1082B0947}"/>
    <dgm:cxn modelId="{1F00A34D-7457-428D-A361-BD68420B1005}" type="presOf" srcId="{36DEDF2C-165B-4E19-ADD5-77B2FE43159A}" destId="{A3C5E2B9-927B-41C4-8109-DA83C27AF627}" srcOrd="0" destOrd="0" presId="urn:microsoft.com/office/officeart/2005/8/layout/list1"/>
    <dgm:cxn modelId="{BC0C8A77-5A58-4B53-836D-F6421026E799}" srcId="{36DEDF2C-165B-4E19-ADD5-77B2FE43159A}" destId="{17614FD6-AC75-4A12-91E8-08EDFD553B1E}" srcOrd="2" destOrd="0" parTransId="{E74933E4-902A-4A44-B4B3-1C68BC3B43ED}" sibTransId="{24C177F0-B962-4CB9-B6E8-D26778B625FA}"/>
    <dgm:cxn modelId="{1C37DB08-7395-4A82-8638-4209EB7AE38C}" type="presOf" srcId="{71404260-5DDC-4829-AD85-A757054FD025}" destId="{AC3DA223-4E19-42CD-8742-0742F8CEA17C}" srcOrd="1" destOrd="0" presId="urn:microsoft.com/office/officeart/2005/8/layout/list1"/>
    <dgm:cxn modelId="{7B02A37A-21DF-4648-BEC4-C8DB1A5D7055}" type="presParOf" srcId="{A3C5E2B9-927B-41C4-8109-DA83C27AF627}" destId="{0EC566C7-B0C8-4462-8477-6FA57103CC72}" srcOrd="0" destOrd="0" presId="urn:microsoft.com/office/officeart/2005/8/layout/list1"/>
    <dgm:cxn modelId="{31B12254-9607-4B4C-848B-01A47AD0C510}" type="presParOf" srcId="{0EC566C7-B0C8-4462-8477-6FA57103CC72}" destId="{F22141E3-3302-4155-ACE8-534D1AA64B83}" srcOrd="0" destOrd="0" presId="urn:microsoft.com/office/officeart/2005/8/layout/list1"/>
    <dgm:cxn modelId="{49DE2F65-B8F6-4AB6-A08F-5B3C1B68212A}" type="presParOf" srcId="{0EC566C7-B0C8-4462-8477-6FA57103CC72}" destId="{30A45FFC-1183-4C08-924A-0805752F9CF7}" srcOrd="1" destOrd="0" presId="urn:microsoft.com/office/officeart/2005/8/layout/list1"/>
    <dgm:cxn modelId="{69386BBC-190A-4083-96A3-F6EB19A74D64}" type="presParOf" srcId="{A3C5E2B9-927B-41C4-8109-DA83C27AF627}" destId="{7750C56D-AFBE-49FF-A973-A4F1E03CE3B0}" srcOrd="1" destOrd="0" presId="urn:microsoft.com/office/officeart/2005/8/layout/list1"/>
    <dgm:cxn modelId="{E065E43C-0C67-4345-8C39-B58B9C9D3A96}" type="presParOf" srcId="{A3C5E2B9-927B-41C4-8109-DA83C27AF627}" destId="{928A990E-50D6-4FBE-B6B6-EF91503FD97D}" srcOrd="2" destOrd="0" presId="urn:microsoft.com/office/officeart/2005/8/layout/list1"/>
    <dgm:cxn modelId="{E0754A57-45A5-4F9E-8479-A6C8BFB90BA3}" type="presParOf" srcId="{A3C5E2B9-927B-41C4-8109-DA83C27AF627}" destId="{9542976F-0081-4018-BD36-D862F21DBD51}" srcOrd="3" destOrd="0" presId="urn:microsoft.com/office/officeart/2005/8/layout/list1"/>
    <dgm:cxn modelId="{E8F42DF4-8542-4267-886B-D0DF66A2E9B1}" type="presParOf" srcId="{A3C5E2B9-927B-41C4-8109-DA83C27AF627}" destId="{29339548-1667-4670-8B55-9CEC5A96B1F9}" srcOrd="4" destOrd="0" presId="urn:microsoft.com/office/officeart/2005/8/layout/list1"/>
    <dgm:cxn modelId="{49917B37-EAE5-4501-B91D-B086F7153C31}" type="presParOf" srcId="{29339548-1667-4670-8B55-9CEC5A96B1F9}" destId="{E4181EE3-F4D3-4E22-8B28-DC06DA827880}" srcOrd="0" destOrd="0" presId="urn:microsoft.com/office/officeart/2005/8/layout/list1"/>
    <dgm:cxn modelId="{78DF071E-656D-4F46-A706-D596EEDA1158}" type="presParOf" srcId="{29339548-1667-4670-8B55-9CEC5A96B1F9}" destId="{AC3DA223-4E19-42CD-8742-0742F8CEA17C}" srcOrd="1" destOrd="0" presId="urn:microsoft.com/office/officeart/2005/8/layout/list1"/>
    <dgm:cxn modelId="{D31CC07C-B56C-4B93-8B6D-34F25C66CD79}" type="presParOf" srcId="{A3C5E2B9-927B-41C4-8109-DA83C27AF627}" destId="{BB35DC87-7BAA-45E1-B28F-B7327B03E0EA}" srcOrd="5" destOrd="0" presId="urn:microsoft.com/office/officeart/2005/8/layout/list1"/>
    <dgm:cxn modelId="{B5C44F86-AAC3-4A58-B594-B226B9ADFD79}" type="presParOf" srcId="{A3C5E2B9-927B-41C4-8109-DA83C27AF627}" destId="{91E4559F-DDF4-4BA3-8A72-841298B3F631}" srcOrd="6" destOrd="0" presId="urn:microsoft.com/office/officeart/2005/8/layout/list1"/>
    <dgm:cxn modelId="{2FCA9BBB-4F88-430D-8ECA-E1157579932F}" type="presParOf" srcId="{A3C5E2B9-927B-41C4-8109-DA83C27AF627}" destId="{EE537987-5ECB-418A-9CBE-37D3BA622220}" srcOrd="7" destOrd="0" presId="urn:microsoft.com/office/officeart/2005/8/layout/list1"/>
    <dgm:cxn modelId="{089A7309-4CC0-46AC-AB67-4BECA5F3BBBB}" type="presParOf" srcId="{A3C5E2B9-927B-41C4-8109-DA83C27AF627}" destId="{663AB9A3-D51F-4D42-B9BB-81CE0F1D7F79}" srcOrd="8" destOrd="0" presId="urn:microsoft.com/office/officeart/2005/8/layout/list1"/>
    <dgm:cxn modelId="{B4053F10-AED4-4D49-A103-EF517F2D270C}" type="presParOf" srcId="{663AB9A3-D51F-4D42-B9BB-81CE0F1D7F79}" destId="{14A2A532-9FB1-46EA-A264-CEB1C91819DE}" srcOrd="0" destOrd="0" presId="urn:microsoft.com/office/officeart/2005/8/layout/list1"/>
    <dgm:cxn modelId="{8AAC4E47-CA6A-49A5-B09B-D768E503BF3C}" type="presParOf" srcId="{663AB9A3-D51F-4D42-B9BB-81CE0F1D7F79}" destId="{19257DA5-1E86-4C4D-B274-9B87876C2098}" srcOrd="1" destOrd="0" presId="urn:microsoft.com/office/officeart/2005/8/layout/list1"/>
    <dgm:cxn modelId="{E17F835D-F4CC-481A-AC2B-2A7BB1468548}" type="presParOf" srcId="{A3C5E2B9-927B-41C4-8109-DA83C27AF627}" destId="{9EF10F69-8C28-41AC-A135-279EC737620E}" srcOrd="9" destOrd="0" presId="urn:microsoft.com/office/officeart/2005/8/layout/list1"/>
    <dgm:cxn modelId="{9A43B047-1C13-4D60-842B-9FA5673EBFD5}" type="presParOf" srcId="{A3C5E2B9-927B-41C4-8109-DA83C27AF627}" destId="{E7D0A697-E85E-494B-ABA8-989064FBAA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55EC98-5D00-4CE8-B76D-774921A73AC7}">
      <dsp:nvSpPr>
        <dsp:cNvPr id="0" name=""/>
        <dsp:cNvSpPr/>
      </dsp:nvSpPr>
      <dsp:spPr>
        <a:xfrm>
          <a:off x="0" y="0"/>
          <a:ext cx="7989888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4 Convention Center Halls</a:t>
          </a:r>
          <a:endParaRPr lang="en-US" sz="3500" kern="1200" dirty="0"/>
        </a:p>
      </dsp:txBody>
      <dsp:txXfrm>
        <a:off x="39980" y="39980"/>
        <a:ext cx="7909928" cy="739039"/>
      </dsp:txXfrm>
    </dsp:sp>
    <dsp:sp modelId="{9A44D5A9-3342-4A36-ACBC-1F680538BFDC}">
      <dsp:nvSpPr>
        <dsp:cNvPr id="0" name=""/>
        <dsp:cNvSpPr/>
      </dsp:nvSpPr>
      <dsp:spPr>
        <a:xfrm>
          <a:off x="0" y="946700"/>
          <a:ext cx="7989888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550,000 Square Feet</a:t>
          </a:r>
          <a:endParaRPr lang="en-US" sz="3500" kern="1200" dirty="0"/>
        </a:p>
      </dsp:txBody>
      <dsp:txXfrm>
        <a:off x="39980" y="986680"/>
        <a:ext cx="7909928" cy="739039"/>
      </dsp:txXfrm>
    </dsp:sp>
    <dsp:sp modelId="{99D99E6F-2AA0-4897-9A6D-55688E3D9426}">
      <dsp:nvSpPr>
        <dsp:cNvPr id="0" name=""/>
        <dsp:cNvSpPr/>
      </dsp:nvSpPr>
      <dsp:spPr>
        <a:xfrm>
          <a:off x="0" y="1866500"/>
          <a:ext cx="7989888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700 Vehicles</a:t>
          </a:r>
          <a:endParaRPr lang="en-US" sz="3500" kern="1200" dirty="0"/>
        </a:p>
      </dsp:txBody>
      <dsp:txXfrm>
        <a:off x="39980" y="1906480"/>
        <a:ext cx="7909928" cy="739039"/>
      </dsp:txXfrm>
    </dsp:sp>
    <dsp:sp modelId="{30194CDF-B529-45AF-836A-086DA715CD8A}">
      <dsp:nvSpPr>
        <dsp:cNvPr id="0" name=""/>
        <dsp:cNvSpPr/>
      </dsp:nvSpPr>
      <dsp:spPr>
        <a:xfrm>
          <a:off x="0" y="2786299"/>
          <a:ext cx="7989888" cy="8189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40 Manufactures</a:t>
          </a:r>
          <a:endParaRPr lang="en-US" sz="3500" kern="1200" dirty="0"/>
        </a:p>
      </dsp:txBody>
      <dsp:txXfrm>
        <a:off x="39980" y="2826279"/>
        <a:ext cx="7909928" cy="7390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C1065B-B2E3-424E-BF97-D426B4039210}">
      <dsp:nvSpPr>
        <dsp:cNvPr id="0" name=""/>
        <dsp:cNvSpPr/>
      </dsp:nvSpPr>
      <dsp:spPr>
        <a:xfrm>
          <a:off x="603113" y="286846"/>
          <a:ext cx="4439766" cy="802057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“</a:t>
          </a:r>
          <a:r>
            <a:rPr lang="en-US" sz="2400" kern="1200" dirty="0" smtClean="0"/>
            <a:t>Best Fit” Lifestyle Vehicles</a:t>
          </a:r>
          <a:endParaRPr lang="en-US" sz="2400" kern="1200" dirty="0"/>
        </a:p>
      </dsp:txBody>
      <dsp:txXfrm>
        <a:off x="1004142" y="286846"/>
        <a:ext cx="3637709" cy="802057"/>
      </dsp:txXfrm>
    </dsp:sp>
    <dsp:sp modelId="{67054BDC-3F85-4BC0-92D1-FFCB80D4B33D}">
      <dsp:nvSpPr>
        <dsp:cNvPr id="0" name=""/>
        <dsp:cNvSpPr/>
      </dsp:nvSpPr>
      <dsp:spPr>
        <a:xfrm>
          <a:off x="603113" y="1054804"/>
          <a:ext cx="4439766" cy="802057"/>
        </a:xfrm>
        <a:prstGeom prst="chevron">
          <a:avLst/>
        </a:prstGeom>
        <a:solidFill>
          <a:schemeClr val="accent2">
            <a:shade val="80000"/>
            <a:hueOff val="102447"/>
            <a:satOff val="-3516"/>
            <a:lumOff val="9059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Research a Vehicle</a:t>
          </a:r>
          <a:endParaRPr lang="en-US" sz="2400" kern="1200" dirty="0"/>
        </a:p>
      </dsp:txBody>
      <dsp:txXfrm>
        <a:off x="1004142" y="1054804"/>
        <a:ext cx="3637709" cy="802057"/>
      </dsp:txXfrm>
    </dsp:sp>
    <dsp:sp modelId="{2A9C099C-038D-4FAC-90DC-D92A37865E8C}">
      <dsp:nvSpPr>
        <dsp:cNvPr id="0" name=""/>
        <dsp:cNvSpPr/>
      </dsp:nvSpPr>
      <dsp:spPr>
        <a:xfrm>
          <a:off x="539119" y="1822761"/>
          <a:ext cx="4439766" cy="802057"/>
        </a:xfrm>
        <a:prstGeom prst="chevron">
          <a:avLst/>
        </a:prstGeom>
        <a:solidFill>
          <a:schemeClr val="accent2">
            <a:shade val="80000"/>
            <a:hueOff val="204894"/>
            <a:satOff val="-7033"/>
            <a:lumOff val="18117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Test Drive Importance</a:t>
          </a:r>
          <a:endParaRPr lang="en-US" sz="2400" kern="1200" dirty="0"/>
        </a:p>
      </dsp:txBody>
      <dsp:txXfrm>
        <a:off x="940148" y="1822761"/>
        <a:ext cx="3637709" cy="802057"/>
      </dsp:txXfrm>
    </dsp:sp>
    <dsp:sp modelId="{AE637A7B-CB43-4F2D-A6AE-C1B074C55295}">
      <dsp:nvSpPr>
        <dsp:cNvPr id="0" name=""/>
        <dsp:cNvSpPr/>
      </dsp:nvSpPr>
      <dsp:spPr>
        <a:xfrm>
          <a:off x="539119" y="2590729"/>
          <a:ext cx="4439766" cy="802057"/>
        </a:xfrm>
        <a:prstGeom prst="chevron">
          <a:avLst/>
        </a:prstGeom>
        <a:solidFill>
          <a:schemeClr val="accent2">
            <a:shade val="80000"/>
            <a:hueOff val="307342"/>
            <a:satOff val="-10549"/>
            <a:lumOff val="27176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Buy </a:t>
          </a:r>
          <a:r>
            <a:rPr lang="en-US" sz="2400" kern="1200" dirty="0" err="1" smtClean="0"/>
            <a:t>vs</a:t>
          </a:r>
          <a:r>
            <a:rPr lang="en-US" sz="2400" kern="1200" dirty="0" smtClean="0"/>
            <a:t> Lease</a:t>
          </a:r>
          <a:endParaRPr lang="en-US" sz="2400" kern="1200" dirty="0"/>
        </a:p>
      </dsp:txBody>
      <dsp:txXfrm>
        <a:off x="940148" y="2590729"/>
        <a:ext cx="3637709" cy="8020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E57C28-498B-4CD7-BF03-2FBC89419482}">
      <dsp:nvSpPr>
        <dsp:cNvPr id="0" name=""/>
        <dsp:cNvSpPr/>
      </dsp:nvSpPr>
      <dsp:spPr>
        <a:xfrm>
          <a:off x="0" y="0"/>
          <a:ext cx="5030638" cy="8743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Exhibit Halls</a:t>
          </a:r>
          <a:endParaRPr lang="en-US" sz="3700" kern="1200" dirty="0"/>
        </a:p>
      </dsp:txBody>
      <dsp:txXfrm>
        <a:off x="42682" y="42682"/>
        <a:ext cx="4945274" cy="788988"/>
      </dsp:txXfrm>
    </dsp:sp>
    <dsp:sp modelId="{4619F820-32C8-4077-A9C8-425BB63A535A}">
      <dsp:nvSpPr>
        <dsp:cNvPr id="0" name=""/>
        <dsp:cNvSpPr/>
      </dsp:nvSpPr>
      <dsp:spPr>
        <a:xfrm>
          <a:off x="0" y="851400"/>
          <a:ext cx="5030638" cy="8743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68580" rIns="137160" bIns="6858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Meeting Rooms</a:t>
          </a:r>
          <a:endParaRPr lang="en-US" sz="3600" kern="1200" dirty="0"/>
        </a:p>
      </dsp:txBody>
      <dsp:txXfrm>
        <a:off x="42682" y="894082"/>
        <a:ext cx="4945274" cy="788988"/>
      </dsp:txXfrm>
    </dsp:sp>
    <dsp:sp modelId="{57013EFB-0766-4613-9BB3-09F830E03898}">
      <dsp:nvSpPr>
        <dsp:cNvPr id="0" name=""/>
        <dsp:cNvSpPr/>
      </dsp:nvSpPr>
      <dsp:spPr>
        <a:xfrm>
          <a:off x="0" y="1769470"/>
          <a:ext cx="5030638" cy="8743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66675" rIns="133350" bIns="6667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Banquet Rooms</a:t>
          </a:r>
          <a:endParaRPr lang="en-US" sz="3500" kern="1200" dirty="0"/>
        </a:p>
      </dsp:txBody>
      <dsp:txXfrm>
        <a:off x="42682" y="1812152"/>
        <a:ext cx="4945274" cy="788988"/>
      </dsp:txXfrm>
    </dsp:sp>
    <dsp:sp modelId="{640F197D-378F-4889-A753-3A7281A4F9C1}">
      <dsp:nvSpPr>
        <dsp:cNvPr id="0" name=""/>
        <dsp:cNvSpPr/>
      </dsp:nvSpPr>
      <dsp:spPr>
        <a:xfrm>
          <a:off x="0" y="2687541"/>
          <a:ext cx="5030638" cy="874352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Public Circulation Space</a:t>
          </a:r>
          <a:endParaRPr lang="en-US" sz="3400" kern="1200" dirty="0"/>
        </a:p>
      </dsp:txBody>
      <dsp:txXfrm>
        <a:off x="42682" y="2730223"/>
        <a:ext cx="4945274" cy="78898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8A990E-50D6-4FBE-B6B6-EF91503FD97D}">
      <dsp:nvSpPr>
        <dsp:cNvPr id="0" name=""/>
        <dsp:cNvSpPr/>
      </dsp:nvSpPr>
      <dsp:spPr>
        <a:xfrm>
          <a:off x="0" y="450439"/>
          <a:ext cx="798988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A45FFC-1183-4C08-924A-0805752F9CF7}">
      <dsp:nvSpPr>
        <dsp:cNvPr id="0" name=""/>
        <dsp:cNvSpPr/>
      </dsp:nvSpPr>
      <dsp:spPr>
        <a:xfrm>
          <a:off x="399494" y="51919"/>
          <a:ext cx="5592921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399" tIns="0" rIns="211399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Cutting Edge Technology</a:t>
          </a:r>
          <a:endParaRPr lang="en-US" sz="2700" kern="1200" dirty="0"/>
        </a:p>
      </dsp:txBody>
      <dsp:txXfrm>
        <a:off x="438402" y="90827"/>
        <a:ext cx="5515105" cy="719224"/>
      </dsp:txXfrm>
    </dsp:sp>
    <dsp:sp modelId="{91E4559F-DDF4-4BA3-8A72-841298B3F631}">
      <dsp:nvSpPr>
        <dsp:cNvPr id="0" name=""/>
        <dsp:cNvSpPr/>
      </dsp:nvSpPr>
      <dsp:spPr>
        <a:xfrm>
          <a:off x="0" y="1675159"/>
          <a:ext cx="798988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3DA223-4E19-42CD-8742-0742F8CEA17C}">
      <dsp:nvSpPr>
        <dsp:cNvPr id="0" name=""/>
        <dsp:cNvSpPr/>
      </dsp:nvSpPr>
      <dsp:spPr>
        <a:xfrm>
          <a:off x="399494" y="1276639"/>
          <a:ext cx="5592921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399" tIns="0" rIns="211399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Wireless Access</a:t>
          </a:r>
          <a:endParaRPr lang="en-US" sz="2700" kern="1200" dirty="0"/>
        </a:p>
      </dsp:txBody>
      <dsp:txXfrm>
        <a:off x="438402" y="1315547"/>
        <a:ext cx="5515105" cy="719224"/>
      </dsp:txXfrm>
    </dsp:sp>
    <dsp:sp modelId="{E7D0A697-E85E-494B-ABA8-989064FBAA11}">
      <dsp:nvSpPr>
        <dsp:cNvPr id="0" name=""/>
        <dsp:cNvSpPr/>
      </dsp:nvSpPr>
      <dsp:spPr>
        <a:xfrm>
          <a:off x="0" y="2899880"/>
          <a:ext cx="7989888" cy="680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257DA5-1E86-4C4D-B274-9B87876C2098}">
      <dsp:nvSpPr>
        <dsp:cNvPr id="0" name=""/>
        <dsp:cNvSpPr/>
      </dsp:nvSpPr>
      <dsp:spPr>
        <a:xfrm>
          <a:off x="399494" y="2501360"/>
          <a:ext cx="5592921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1399" tIns="0" rIns="211399" bIns="0" numCol="1" spcCol="1270" anchor="ctr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Impressive Art Collection</a:t>
          </a:r>
          <a:endParaRPr lang="en-US" sz="2700" kern="1200" dirty="0"/>
        </a:p>
      </dsp:txBody>
      <dsp:txXfrm>
        <a:off x="438402" y="2540268"/>
        <a:ext cx="5515105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C5A879-AB2E-44A0-BD99-59D3FAD33742}" type="datetime1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19E6A6-A6E1-42F0-8FB4-2F7B7F839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87788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E8A70-E84A-4480-8296-B8B61D9C02AB}" type="datetime1">
              <a:rPr lang="en-US" smtClean="0"/>
              <a:t>11/2/2015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2ECDE-890A-4CC1-A117-F01C86BD94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070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22ECDE-890A-4CC1-A117-F01C86BD94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47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C06EFC-AEB0-49A5-88F0-1329386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217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56CE-8AD7-4CA2-A9B6-00FDD1F8DA1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6EFC-AEB0-49A5-88F0-1329386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0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4C56CE-8AD7-4CA2-A9B6-00FDD1F8DA1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C06EFC-AEB0-49A5-88F0-1329386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4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56CE-8AD7-4CA2-A9B6-00FDD1F8DA1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5C06EFC-AEB0-49A5-88F0-1329386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8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4C56CE-8AD7-4CA2-A9B6-00FDD1F8DA1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C06EFC-AEB0-49A5-88F0-1329386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37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56CE-8AD7-4CA2-A9B6-00FDD1F8DA1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6EFC-AEB0-49A5-88F0-1329386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9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56CE-8AD7-4CA2-A9B6-00FDD1F8DA1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6EFC-AEB0-49A5-88F0-1329386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567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56CE-8AD7-4CA2-A9B6-00FDD1F8DA1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6EFC-AEB0-49A5-88F0-13293862711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29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56CE-8AD7-4CA2-A9B6-00FDD1F8DA1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6EFC-AEB0-49A5-88F0-1329386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226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E4C56CE-8AD7-4CA2-A9B6-00FDD1F8DA1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C06EFC-AEB0-49A5-88F0-1329386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7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C56CE-8AD7-4CA2-A9B6-00FDD1F8DA1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06EFC-AEB0-49A5-88F0-1329386271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4E4C56CE-8AD7-4CA2-A9B6-00FDD1F8DA18}" type="datetimeFigureOut">
              <a:rPr lang="en-US" smtClean="0"/>
              <a:t>11/2/2015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5C06EFC-AEB0-49A5-88F0-132938627119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1689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8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0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Penn Liberty Motors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3271756"/>
            <a:ext cx="9256744" cy="244211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Corporate </a:t>
            </a:r>
            <a:r>
              <a:rPr lang="en-US" sz="2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Sponsor</a:t>
            </a:r>
          </a:p>
          <a:p>
            <a:endParaRPr lang="en-US" sz="2800" b="1" dirty="0" smtClean="0"/>
          </a:p>
          <a:p>
            <a:r>
              <a:rPr lang="en-US" sz="2800" b="1" dirty="0">
                <a:solidFill>
                  <a:schemeClr val="bg1"/>
                </a:solidFill>
              </a:rPr>
              <a:t>Philadelphia International Auto Show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52227" y="6449860"/>
            <a:ext cx="3581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Contact Us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152" y="891897"/>
            <a:ext cx="3121149" cy="20807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32" y="522580"/>
            <a:ext cx="1360112" cy="1409700"/>
          </a:xfrm>
          <a:prstGeom prst="rect">
            <a:avLst/>
          </a:prstGeom>
          <a:effectLst>
            <a:softEdge rad="317500"/>
          </a:effectLst>
        </p:spPr>
      </p:pic>
    </p:spTree>
    <p:extLst>
      <p:ext uri="{BB962C8B-B14F-4D97-AF65-F5344CB8AC3E}">
        <p14:creationId xmlns:p14="http://schemas.microsoft.com/office/powerpoint/2010/main" val="377431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576" y="2514600"/>
            <a:ext cx="1755925" cy="2632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5"/>
            <a:ext cx="11029615" cy="296670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3200" dirty="0" smtClean="0"/>
              <a:t>Pennsylvania Convention Center</a:t>
            </a:r>
          </a:p>
          <a:p>
            <a:pPr lvl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sz="3200" dirty="0" smtClean="0"/>
          </a:p>
          <a:p>
            <a:pPr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sz="3200" dirty="0" smtClean="0"/>
              <a:t>Located </a:t>
            </a:r>
            <a:r>
              <a:rPr lang="en-US" sz="3200" dirty="0"/>
              <a:t>in the </a:t>
            </a:r>
            <a:r>
              <a:rPr lang="en-US" sz="3200" dirty="0" smtClean="0"/>
              <a:t>heart of Philadelphia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5482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Annual Auto Show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734634"/>
              </p:ext>
            </p:extLst>
          </p:nvPr>
        </p:nvGraphicFramePr>
        <p:xfrm>
          <a:off x="2105025" y="2227263"/>
          <a:ext cx="7989888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1750">
            <a:off x="8874842" y="3253754"/>
            <a:ext cx="1948386" cy="12989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082" y="2457478"/>
            <a:ext cx="1713661" cy="11429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9057" y="4343401"/>
            <a:ext cx="1713661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51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Black Tie Gala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Exhibitors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Workshops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Seminars</a:t>
            </a:r>
            <a:endParaRPr lang="en-US" sz="24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1" y="2440247"/>
            <a:ext cx="4784924" cy="3158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513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Event - Consumer </a:t>
            </a:r>
            <a:r>
              <a:rPr lang="en-US" dirty="0"/>
              <a:t>Education Seminar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1774852"/>
              </p:ext>
            </p:extLst>
          </p:nvPr>
        </p:nvGraphicFramePr>
        <p:xfrm>
          <a:off x="2105025" y="2227263"/>
          <a:ext cx="7989888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6747" y="3048000"/>
            <a:ext cx="3116463" cy="207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35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Expansion Information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400" dirty="0" smtClean="0"/>
              <a:t>1 million square feet of space</a:t>
            </a:r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Host large trade shows</a:t>
            </a:r>
          </a:p>
          <a:p>
            <a:pPr marL="109728" indent="0">
              <a:buNone/>
            </a:pPr>
            <a:endParaRPr lang="en-US" sz="2400" dirty="0" smtClean="0"/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Host 2 major conventions simultaneously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2926080"/>
            <a:ext cx="3326703" cy="221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02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Philadelphia Convention Center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5640267"/>
              </p:ext>
            </p:extLst>
          </p:nvPr>
        </p:nvGraphicFramePr>
        <p:xfrm>
          <a:off x="2105025" y="2227263"/>
          <a:ext cx="7989888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7071" y="2743201"/>
            <a:ext cx="1729257" cy="259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93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Amenities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2301407"/>
              </p:ext>
            </p:extLst>
          </p:nvPr>
        </p:nvGraphicFramePr>
        <p:xfrm>
          <a:off x="2105025" y="2227263"/>
          <a:ext cx="7989888" cy="3632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683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156</TotalTime>
  <Words>102</Words>
  <PresentationFormat>Widescreen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Gill Sans MT</vt:lpstr>
      <vt:lpstr>Wingdings</vt:lpstr>
      <vt:lpstr>Wingdings 2</vt:lpstr>
      <vt:lpstr>Dividend</vt:lpstr>
      <vt:lpstr>Penn Liberty Motors</vt:lpstr>
      <vt:lpstr>Location</vt:lpstr>
      <vt:lpstr>Annual Auto Show</vt:lpstr>
      <vt:lpstr>Activities</vt:lpstr>
      <vt:lpstr>Special Event - Consumer Education Seminar</vt:lpstr>
      <vt:lpstr>Expansion Information</vt:lpstr>
      <vt:lpstr>Philadelphia Convention Center</vt:lpstr>
      <vt:lpstr>Amenities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Liberty Motors</dc:title>
  <dc:creator>GO! Series</dc:creator>
  <dcterms:created xsi:type="dcterms:W3CDTF">2010-02-24T16:43:03Z</dcterms:created>
  <dcterms:modified xsi:type="dcterms:W3CDTF">2015-11-03T00:45:23Z</dcterms:modified>
</cp:coreProperties>
</file>