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BE99C3-ED0C-42B7-8E5B-53B95D96CF9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4D256C-C971-417E-BBF8-85C12BA532C7}">
      <dgm:prSet phldrT="[Text]"/>
      <dgm:spPr/>
      <dgm:t>
        <a:bodyPr/>
        <a:lstStyle/>
        <a:p>
          <a:r>
            <a:rPr lang="en-US" dirty="0" smtClean="0"/>
            <a:t>Legal Agreement</a:t>
          </a:r>
          <a:endParaRPr lang="en-US" dirty="0"/>
        </a:p>
      </dgm:t>
    </dgm:pt>
    <dgm:pt modelId="{D141A596-6792-4524-8D67-06B42E4481E6}" type="parTrans" cxnId="{EE342543-6A2F-432A-99A8-4051B43ABD2A}">
      <dgm:prSet/>
      <dgm:spPr/>
      <dgm:t>
        <a:bodyPr/>
        <a:lstStyle/>
        <a:p>
          <a:endParaRPr lang="en-US"/>
        </a:p>
      </dgm:t>
    </dgm:pt>
    <dgm:pt modelId="{512BF683-94A0-4A9D-9FD6-A481A1D01481}" type="sibTrans" cxnId="{EE342543-6A2F-432A-99A8-4051B43ABD2A}">
      <dgm:prSet/>
      <dgm:spPr/>
      <dgm:t>
        <a:bodyPr/>
        <a:lstStyle/>
        <a:p>
          <a:endParaRPr lang="en-US"/>
        </a:p>
      </dgm:t>
    </dgm:pt>
    <dgm:pt modelId="{40669BD9-30D1-4222-84EE-3D358FFCD3F6}">
      <dgm:prSet phldrT="[Text]"/>
      <dgm:spPr/>
      <dgm:t>
        <a:bodyPr/>
        <a:lstStyle/>
        <a:p>
          <a:r>
            <a:rPr lang="en-US" dirty="0" smtClean="0"/>
            <a:t>Lease Company (Lessor)</a:t>
          </a:r>
          <a:endParaRPr lang="en-US" dirty="0"/>
        </a:p>
      </dgm:t>
    </dgm:pt>
    <dgm:pt modelId="{E5F030C8-F2FB-4953-8C8F-AEAE59F73450}" type="parTrans" cxnId="{B4394A20-7B1A-496B-BC77-9CE6DAEC8237}">
      <dgm:prSet/>
      <dgm:spPr/>
      <dgm:t>
        <a:bodyPr/>
        <a:lstStyle/>
        <a:p>
          <a:endParaRPr lang="en-US"/>
        </a:p>
      </dgm:t>
    </dgm:pt>
    <dgm:pt modelId="{61DF76EC-C4EF-4D02-A8F1-E36B9079F26F}" type="sibTrans" cxnId="{B4394A20-7B1A-496B-BC77-9CE6DAEC8237}">
      <dgm:prSet/>
      <dgm:spPr/>
      <dgm:t>
        <a:bodyPr/>
        <a:lstStyle/>
        <a:p>
          <a:endParaRPr lang="en-US"/>
        </a:p>
      </dgm:t>
    </dgm:pt>
    <dgm:pt modelId="{2D80DAFB-8110-48D1-A6EE-47DEB6164B6A}">
      <dgm:prSet phldrT="[Text]"/>
      <dgm:spPr/>
      <dgm:t>
        <a:bodyPr/>
        <a:lstStyle/>
        <a:p>
          <a:r>
            <a:rPr lang="en-US" dirty="0" smtClean="0"/>
            <a:t>Customer (Lessee)</a:t>
          </a:r>
          <a:endParaRPr lang="en-US" dirty="0"/>
        </a:p>
      </dgm:t>
    </dgm:pt>
    <dgm:pt modelId="{DEED2DCB-746B-46E6-9771-7A5205E6C893}" type="parTrans" cxnId="{22AE06FC-24D1-4DD2-BBE6-014F5CC1A95E}">
      <dgm:prSet/>
      <dgm:spPr/>
      <dgm:t>
        <a:bodyPr/>
        <a:lstStyle/>
        <a:p>
          <a:endParaRPr lang="en-US"/>
        </a:p>
      </dgm:t>
    </dgm:pt>
    <dgm:pt modelId="{60DB43EE-0DA8-41F0-AE18-EE8412ED6A46}" type="sibTrans" cxnId="{22AE06FC-24D1-4DD2-BBE6-014F5CC1A95E}">
      <dgm:prSet/>
      <dgm:spPr/>
      <dgm:t>
        <a:bodyPr/>
        <a:lstStyle/>
        <a:p>
          <a:endParaRPr lang="en-US"/>
        </a:p>
      </dgm:t>
    </dgm:pt>
    <dgm:pt modelId="{07A5C2FF-0014-42FF-AE15-945C39426A81}">
      <dgm:prSet phldrT="[Text]"/>
      <dgm:spPr/>
      <dgm:t>
        <a:bodyPr/>
        <a:lstStyle/>
        <a:p>
          <a:r>
            <a:rPr lang="en-US" dirty="0" smtClean="0"/>
            <a:t>Specific Vehicle</a:t>
          </a:r>
          <a:endParaRPr lang="en-US" dirty="0"/>
        </a:p>
      </dgm:t>
    </dgm:pt>
    <dgm:pt modelId="{D9E7D8A9-2CDE-45D2-999C-0CD04BD14227}" type="parTrans" cxnId="{EC68A597-0B00-4D76-B98A-A25161D646CD}">
      <dgm:prSet/>
      <dgm:spPr/>
      <dgm:t>
        <a:bodyPr/>
        <a:lstStyle/>
        <a:p>
          <a:endParaRPr lang="en-US"/>
        </a:p>
      </dgm:t>
    </dgm:pt>
    <dgm:pt modelId="{7C00B2F5-6E72-4391-82E9-B05F3D1D133D}" type="sibTrans" cxnId="{EC68A597-0B00-4D76-B98A-A25161D646CD}">
      <dgm:prSet/>
      <dgm:spPr/>
      <dgm:t>
        <a:bodyPr/>
        <a:lstStyle/>
        <a:p>
          <a:endParaRPr lang="en-US"/>
        </a:p>
      </dgm:t>
    </dgm:pt>
    <dgm:pt modelId="{073F2F85-540B-4385-B186-3ACF7E63F534}">
      <dgm:prSet phldrT="[Text]"/>
      <dgm:spPr/>
      <dgm:t>
        <a:bodyPr/>
        <a:lstStyle/>
        <a:p>
          <a:r>
            <a:rPr lang="en-US" dirty="0" smtClean="0"/>
            <a:t>Vin Number</a:t>
          </a:r>
          <a:endParaRPr lang="en-US" dirty="0"/>
        </a:p>
      </dgm:t>
    </dgm:pt>
    <dgm:pt modelId="{D553ADF0-4E9A-4AFB-916A-3EC30856A6FD}" type="parTrans" cxnId="{673F0315-A685-4DF4-AC94-9282918CF4A1}">
      <dgm:prSet/>
      <dgm:spPr/>
      <dgm:t>
        <a:bodyPr/>
        <a:lstStyle/>
        <a:p>
          <a:endParaRPr lang="en-US"/>
        </a:p>
      </dgm:t>
    </dgm:pt>
    <dgm:pt modelId="{446E0A46-ED30-40E0-8CAC-8F2D6DBF436A}" type="sibTrans" cxnId="{673F0315-A685-4DF4-AC94-9282918CF4A1}">
      <dgm:prSet/>
      <dgm:spPr/>
      <dgm:t>
        <a:bodyPr/>
        <a:lstStyle/>
        <a:p>
          <a:endParaRPr lang="en-US"/>
        </a:p>
      </dgm:t>
    </dgm:pt>
    <dgm:pt modelId="{9E5FC28C-B1E6-40A8-9340-A126EDD0B3C7}">
      <dgm:prSet phldrT="[Text]"/>
      <dgm:spPr/>
      <dgm:t>
        <a:bodyPr/>
        <a:lstStyle/>
        <a:p>
          <a:r>
            <a:rPr lang="en-US" dirty="0" smtClean="0"/>
            <a:t>Residual Value</a:t>
          </a:r>
          <a:endParaRPr lang="en-US" dirty="0"/>
        </a:p>
      </dgm:t>
    </dgm:pt>
    <dgm:pt modelId="{B5C554A8-8D58-475D-8B6D-5EBCFD09ACBD}" type="parTrans" cxnId="{D8AF335E-78AB-4E72-B21C-DA3400FC0EEE}">
      <dgm:prSet/>
      <dgm:spPr/>
      <dgm:t>
        <a:bodyPr/>
        <a:lstStyle/>
        <a:p>
          <a:endParaRPr lang="en-US"/>
        </a:p>
      </dgm:t>
    </dgm:pt>
    <dgm:pt modelId="{784C7539-F00F-4F14-9AE7-4CD82329E77C}" type="sibTrans" cxnId="{D8AF335E-78AB-4E72-B21C-DA3400FC0EEE}">
      <dgm:prSet/>
      <dgm:spPr/>
      <dgm:t>
        <a:bodyPr/>
        <a:lstStyle/>
        <a:p>
          <a:endParaRPr lang="en-US"/>
        </a:p>
      </dgm:t>
    </dgm:pt>
    <dgm:pt modelId="{0CBC22B9-4DEF-4A91-B077-54C19EF5A25E}">
      <dgm:prSet phldrT="[Text]"/>
      <dgm:spPr/>
      <dgm:t>
        <a:bodyPr/>
        <a:lstStyle/>
        <a:p>
          <a:r>
            <a:rPr lang="en-US" dirty="0" smtClean="0"/>
            <a:t>Specific Amount of Time</a:t>
          </a:r>
          <a:endParaRPr lang="en-US" dirty="0"/>
        </a:p>
      </dgm:t>
    </dgm:pt>
    <dgm:pt modelId="{8B91C263-D839-4102-A32A-3FC5594FD5C1}" type="parTrans" cxnId="{50B0D706-C76E-4982-8864-5650C9B53228}">
      <dgm:prSet/>
      <dgm:spPr/>
      <dgm:t>
        <a:bodyPr/>
        <a:lstStyle/>
        <a:p>
          <a:endParaRPr lang="en-US"/>
        </a:p>
      </dgm:t>
    </dgm:pt>
    <dgm:pt modelId="{772848AD-1FC9-4D8A-9BCF-D3B543710F6A}" type="sibTrans" cxnId="{50B0D706-C76E-4982-8864-5650C9B53228}">
      <dgm:prSet/>
      <dgm:spPr/>
      <dgm:t>
        <a:bodyPr/>
        <a:lstStyle/>
        <a:p>
          <a:endParaRPr lang="en-US"/>
        </a:p>
      </dgm:t>
    </dgm:pt>
    <dgm:pt modelId="{51B012F1-9D02-4B03-A6A2-C2C0701449FB}">
      <dgm:prSet phldrT="[Text]"/>
      <dgm:spPr/>
      <dgm:t>
        <a:bodyPr/>
        <a:lstStyle/>
        <a:p>
          <a:r>
            <a:rPr lang="en-US" dirty="0" smtClean="0"/>
            <a:t>Specified Conditions</a:t>
          </a:r>
          <a:endParaRPr lang="en-US" dirty="0"/>
        </a:p>
      </dgm:t>
    </dgm:pt>
    <dgm:pt modelId="{045F4DBF-8FF0-458F-9ED0-705A764DECC6}" type="parTrans" cxnId="{71484066-F809-47C0-93A0-70E6E546A0E2}">
      <dgm:prSet/>
      <dgm:spPr/>
      <dgm:t>
        <a:bodyPr/>
        <a:lstStyle/>
        <a:p>
          <a:endParaRPr lang="en-US"/>
        </a:p>
      </dgm:t>
    </dgm:pt>
    <dgm:pt modelId="{02B73E71-1177-4672-BC88-5ECC861C5FBB}" type="sibTrans" cxnId="{71484066-F809-47C0-93A0-70E6E546A0E2}">
      <dgm:prSet/>
      <dgm:spPr/>
      <dgm:t>
        <a:bodyPr/>
        <a:lstStyle/>
        <a:p>
          <a:endParaRPr lang="en-US"/>
        </a:p>
      </dgm:t>
    </dgm:pt>
    <dgm:pt modelId="{34136C74-DD30-43CA-99E3-80886BD590C0}">
      <dgm:prSet phldrT="[Text]"/>
      <dgm:spPr/>
      <dgm:t>
        <a:bodyPr/>
        <a:lstStyle/>
        <a:p>
          <a:r>
            <a:rPr lang="en-US" dirty="0" smtClean="0"/>
            <a:t>Specified Costs</a:t>
          </a:r>
          <a:endParaRPr lang="en-US" dirty="0"/>
        </a:p>
      </dgm:t>
    </dgm:pt>
    <dgm:pt modelId="{97C02306-F65E-4286-969A-CE710DCB7AE3}" type="parTrans" cxnId="{4C8FD2A5-A18C-4B7D-8A29-A46E0518994E}">
      <dgm:prSet/>
      <dgm:spPr/>
      <dgm:t>
        <a:bodyPr/>
        <a:lstStyle/>
        <a:p>
          <a:endParaRPr lang="en-US"/>
        </a:p>
      </dgm:t>
    </dgm:pt>
    <dgm:pt modelId="{F01D809D-409C-4B5F-AC90-FF2D06200656}" type="sibTrans" cxnId="{4C8FD2A5-A18C-4B7D-8A29-A46E0518994E}">
      <dgm:prSet/>
      <dgm:spPr/>
      <dgm:t>
        <a:bodyPr/>
        <a:lstStyle/>
        <a:p>
          <a:endParaRPr lang="en-US"/>
        </a:p>
      </dgm:t>
    </dgm:pt>
    <dgm:pt modelId="{078827E2-AD4A-4393-A273-C5BFE01417EA}" type="pres">
      <dgm:prSet presAssocID="{47BE99C3-ED0C-42B7-8E5B-53B95D96CF9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A4DA5B-A9EE-41F9-B50B-0256B02B60FA}" type="pres">
      <dgm:prSet presAssocID="{7E4D256C-C971-417E-BBF8-85C12BA532C7}" presName="linNode" presStyleCnt="0"/>
      <dgm:spPr/>
    </dgm:pt>
    <dgm:pt modelId="{F8EF03BB-FFB4-4331-949D-7746ACF65DC5}" type="pres">
      <dgm:prSet presAssocID="{7E4D256C-C971-417E-BBF8-85C12BA532C7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0FD05-2906-4DD1-A0C3-AEE00F27DA38}" type="pres">
      <dgm:prSet presAssocID="{7E4D256C-C971-417E-BBF8-85C12BA532C7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287122-C2A6-41EC-8B34-A2C637C697E3}" type="pres">
      <dgm:prSet presAssocID="{512BF683-94A0-4A9D-9FD6-A481A1D01481}" presName="sp" presStyleCnt="0"/>
      <dgm:spPr/>
    </dgm:pt>
    <dgm:pt modelId="{AB4D99AC-662F-4E36-9FC4-E8E42DAF8486}" type="pres">
      <dgm:prSet presAssocID="{07A5C2FF-0014-42FF-AE15-945C39426A81}" presName="linNode" presStyleCnt="0"/>
      <dgm:spPr/>
    </dgm:pt>
    <dgm:pt modelId="{330B19A4-F0E8-4167-A516-804C396638D3}" type="pres">
      <dgm:prSet presAssocID="{07A5C2FF-0014-42FF-AE15-945C39426A81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DDA6AD-4CDA-4882-9A99-97D0320B18C4}" type="pres">
      <dgm:prSet presAssocID="{07A5C2FF-0014-42FF-AE15-945C39426A81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3F5107-3E84-4C7D-B6BB-4030846733DE}" type="pres">
      <dgm:prSet presAssocID="{7C00B2F5-6E72-4391-82E9-B05F3D1D133D}" presName="sp" presStyleCnt="0"/>
      <dgm:spPr/>
    </dgm:pt>
    <dgm:pt modelId="{C2BB78A3-0A1D-49CE-A351-B2353E4E2D4F}" type="pres">
      <dgm:prSet presAssocID="{0CBC22B9-4DEF-4A91-B077-54C19EF5A25E}" presName="linNode" presStyleCnt="0"/>
      <dgm:spPr/>
    </dgm:pt>
    <dgm:pt modelId="{3DE656FB-E9C9-4149-A665-65CB2966174E}" type="pres">
      <dgm:prSet presAssocID="{0CBC22B9-4DEF-4A91-B077-54C19EF5A25E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B7E6D0-6AB9-47BA-9A55-724C8E328E60}" type="pres">
      <dgm:prSet presAssocID="{772848AD-1FC9-4D8A-9BCF-D3B543710F6A}" presName="sp" presStyleCnt="0"/>
      <dgm:spPr/>
    </dgm:pt>
    <dgm:pt modelId="{99CE3CB1-F375-410B-AE41-FF12B829B8C7}" type="pres">
      <dgm:prSet presAssocID="{51B012F1-9D02-4B03-A6A2-C2C0701449FB}" presName="linNode" presStyleCnt="0"/>
      <dgm:spPr/>
    </dgm:pt>
    <dgm:pt modelId="{0055B97F-6380-4624-AC9F-F9FCC0082C30}" type="pres">
      <dgm:prSet presAssocID="{51B012F1-9D02-4B03-A6A2-C2C0701449FB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2CC1A-CBC3-427B-995C-B3FB7802817C}" type="pres">
      <dgm:prSet presAssocID="{02B73E71-1177-4672-BC88-5ECC861C5FBB}" presName="sp" presStyleCnt="0"/>
      <dgm:spPr/>
    </dgm:pt>
    <dgm:pt modelId="{9AB0A21F-0A1E-445D-8F62-764AC6DAF9A0}" type="pres">
      <dgm:prSet presAssocID="{34136C74-DD30-43CA-99E3-80886BD590C0}" presName="linNode" presStyleCnt="0"/>
      <dgm:spPr/>
    </dgm:pt>
    <dgm:pt modelId="{789D382D-1AD3-4B75-9DCE-8C77E8F0E982}" type="pres">
      <dgm:prSet presAssocID="{34136C74-DD30-43CA-99E3-80886BD590C0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00E4E7-3211-4881-84EB-D0D3D80E2A62}" type="presOf" srcId="{51B012F1-9D02-4B03-A6A2-C2C0701449FB}" destId="{0055B97F-6380-4624-AC9F-F9FCC0082C30}" srcOrd="0" destOrd="0" presId="urn:microsoft.com/office/officeart/2005/8/layout/vList5"/>
    <dgm:cxn modelId="{673F0315-A685-4DF4-AC94-9282918CF4A1}" srcId="{07A5C2FF-0014-42FF-AE15-945C39426A81}" destId="{073F2F85-540B-4385-B186-3ACF7E63F534}" srcOrd="0" destOrd="0" parTransId="{D553ADF0-4E9A-4AFB-916A-3EC30856A6FD}" sibTransId="{446E0A46-ED30-40E0-8CAC-8F2D6DBF436A}"/>
    <dgm:cxn modelId="{71484066-F809-47C0-93A0-70E6E546A0E2}" srcId="{47BE99C3-ED0C-42B7-8E5B-53B95D96CF9F}" destId="{51B012F1-9D02-4B03-A6A2-C2C0701449FB}" srcOrd="3" destOrd="0" parTransId="{045F4DBF-8FF0-458F-9ED0-705A764DECC6}" sibTransId="{02B73E71-1177-4672-BC88-5ECC861C5FBB}"/>
    <dgm:cxn modelId="{B4394A20-7B1A-496B-BC77-9CE6DAEC8237}" srcId="{7E4D256C-C971-417E-BBF8-85C12BA532C7}" destId="{40669BD9-30D1-4222-84EE-3D358FFCD3F6}" srcOrd="0" destOrd="0" parTransId="{E5F030C8-F2FB-4953-8C8F-AEAE59F73450}" sibTransId="{61DF76EC-C4EF-4D02-A8F1-E36B9079F26F}"/>
    <dgm:cxn modelId="{0C6FF08C-D7A6-421E-B335-1EF60EA7B642}" type="presOf" srcId="{47BE99C3-ED0C-42B7-8E5B-53B95D96CF9F}" destId="{078827E2-AD4A-4393-A273-C5BFE01417EA}" srcOrd="0" destOrd="0" presId="urn:microsoft.com/office/officeart/2005/8/layout/vList5"/>
    <dgm:cxn modelId="{4C8FD2A5-A18C-4B7D-8A29-A46E0518994E}" srcId="{47BE99C3-ED0C-42B7-8E5B-53B95D96CF9F}" destId="{34136C74-DD30-43CA-99E3-80886BD590C0}" srcOrd="4" destOrd="0" parTransId="{97C02306-F65E-4286-969A-CE710DCB7AE3}" sibTransId="{F01D809D-409C-4B5F-AC90-FF2D06200656}"/>
    <dgm:cxn modelId="{ADE6AFE3-7D75-4404-BEE4-B5B1B0A16723}" type="presOf" srcId="{0CBC22B9-4DEF-4A91-B077-54C19EF5A25E}" destId="{3DE656FB-E9C9-4149-A665-65CB2966174E}" srcOrd="0" destOrd="0" presId="urn:microsoft.com/office/officeart/2005/8/layout/vList5"/>
    <dgm:cxn modelId="{EE342543-6A2F-432A-99A8-4051B43ABD2A}" srcId="{47BE99C3-ED0C-42B7-8E5B-53B95D96CF9F}" destId="{7E4D256C-C971-417E-BBF8-85C12BA532C7}" srcOrd="0" destOrd="0" parTransId="{D141A596-6792-4524-8D67-06B42E4481E6}" sibTransId="{512BF683-94A0-4A9D-9FD6-A481A1D01481}"/>
    <dgm:cxn modelId="{BCE07F3F-3497-404A-B54C-96DE5866A3B6}" type="presOf" srcId="{073F2F85-540B-4385-B186-3ACF7E63F534}" destId="{1FDDA6AD-4CDA-4882-9A99-97D0320B18C4}" srcOrd="0" destOrd="0" presId="urn:microsoft.com/office/officeart/2005/8/layout/vList5"/>
    <dgm:cxn modelId="{22AE06FC-24D1-4DD2-BBE6-014F5CC1A95E}" srcId="{7E4D256C-C971-417E-BBF8-85C12BA532C7}" destId="{2D80DAFB-8110-48D1-A6EE-47DEB6164B6A}" srcOrd="1" destOrd="0" parTransId="{DEED2DCB-746B-46E6-9771-7A5205E6C893}" sibTransId="{60DB43EE-0DA8-41F0-AE18-EE8412ED6A46}"/>
    <dgm:cxn modelId="{E8BBF620-6000-4AD7-8341-646A2D559C91}" type="presOf" srcId="{40669BD9-30D1-4222-84EE-3D358FFCD3F6}" destId="{8BE0FD05-2906-4DD1-A0C3-AEE00F27DA38}" srcOrd="0" destOrd="0" presId="urn:microsoft.com/office/officeart/2005/8/layout/vList5"/>
    <dgm:cxn modelId="{C28FEAB8-EA0B-4CBC-8335-365FA016D37F}" type="presOf" srcId="{7E4D256C-C971-417E-BBF8-85C12BA532C7}" destId="{F8EF03BB-FFB4-4331-949D-7746ACF65DC5}" srcOrd="0" destOrd="0" presId="urn:microsoft.com/office/officeart/2005/8/layout/vList5"/>
    <dgm:cxn modelId="{A88542EF-EDBA-44D2-95C2-C206B614C46E}" type="presOf" srcId="{9E5FC28C-B1E6-40A8-9340-A126EDD0B3C7}" destId="{1FDDA6AD-4CDA-4882-9A99-97D0320B18C4}" srcOrd="0" destOrd="1" presId="urn:microsoft.com/office/officeart/2005/8/layout/vList5"/>
    <dgm:cxn modelId="{EC68A597-0B00-4D76-B98A-A25161D646CD}" srcId="{47BE99C3-ED0C-42B7-8E5B-53B95D96CF9F}" destId="{07A5C2FF-0014-42FF-AE15-945C39426A81}" srcOrd="1" destOrd="0" parTransId="{D9E7D8A9-2CDE-45D2-999C-0CD04BD14227}" sibTransId="{7C00B2F5-6E72-4391-82E9-B05F3D1D133D}"/>
    <dgm:cxn modelId="{50B0D706-C76E-4982-8864-5650C9B53228}" srcId="{47BE99C3-ED0C-42B7-8E5B-53B95D96CF9F}" destId="{0CBC22B9-4DEF-4A91-B077-54C19EF5A25E}" srcOrd="2" destOrd="0" parTransId="{8B91C263-D839-4102-A32A-3FC5594FD5C1}" sibTransId="{772848AD-1FC9-4D8A-9BCF-D3B543710F6A}"/>
    <dgm:cxn modelId="{A83AEAC0-CA42-42F9-BD05-10EE8C7B17A0}" type="presOf" srcId="{2D80DAFB-8110-48D1-A6EE-47DEB6164B6A}" destId="{8BE0FD05-2906-4DD1-A0C3-AEE00F27DA38}" srcOrd="0" destOrd="1" presId="urn:microsoft.com/office/officeart/2005/8/layout/vList5"/>
    <dgm:cxn modelId="{302420D3-D385-4201-BE8B-03211AB15C1B}" type="presOf" srcId="{34136C74-DD30-43CA-99E3-80886BD590C0}" destId="{789D382D-1AD3-4B75-9DCE-8C77E8F0E982}" srcOrd="0" destOrd="0" presId="urn:microsoft.com/office/officeart/2005/8/layout/vList5"/>
    <dgm:cxn modelId="{D8AF335E-78AB-4E72-B21C-DA3400FC0EEE}" srcId="{07A5C2FF-0014-42FF-AE15-945C39426A81}" destId="{9E5FC28C-B1E6-40A8-9340-A126EDD0B3C7}" srcOrd="1" destOrd="0" parTransId="{B5C554A8-8D58-475D-8B6D-5EBCFD09ACBD}" sibTransId="{784C7539-F00F-4F14-9AE7-4CD82329E77C}"/>
    <dgm:cxn modelId="{67862CF3-1F29-4FEE-B6A9-9CC8CC94D038}" type="presOf" srcId="{07A5C2FF-0014-42FF-AE15-945C39426A81}" destId="{330B19A4-F0E8-4167-A516-804C396638D3}" srcOrd="0" destOrd="0" presId="urn:microsoft.com/office/officeart/2005/8/layout/vList5"/>
    <dgm:cxn modelId="{474F9C6C-BEE9-4A74-B9AF-9C6B6F7C3A6B}" type="presParOf" srcId="{078827E2-AD4A-4393-A273-C5BFE01417EA}" destId="{84A4DA5B-A9EE-41F9-B50B-0256B02B60FA}" srcOrd="0" destOrd="0" presId="urn:microsoft.com/office/officeart/2005/8/layout/vList5"/>
    <dgm:cxn modelId="{D8714045-0DAB-48C0-9CA4-C273B0314D20}" type="presParOf" srcId="{84A4DA5B-A9EE-41F9-B50B-0256B02B60FA}" destId="{F8EF03BB-FFB4-4331-949D-7746ACF65DC5}" srcOrd="0" destOrd="0" presId="urn:microsoft.com/office/officeart/2005/8/layout/vList5"/>
    <dgm:cxn modelId="{A2E90E0C-9D6C-4158-9584-12129CD2F469}" type="presParOf" srcId="{84A4DA5B-A9EE-41F9-B50B-0256B02B60FA}" destId="{8BE0FD05-2906-4DD1-A0C3-AEE00F27DA38}" srcOrd="1" destOrd="0" presId="urn:microsoft.com/office/officeart/2005/8/layout/vList5"/>
    <dgm:cxn modelId="{64816DF5-45F0-47C0-A6A5-039D6A58A0AE}" type="presParOf" srcId="{078827E2-AD4A-4393-A273-C5BFE01417EA}" destId="{B5287122-C2A6-41EC-8B34-A2C637C697E3}" srcOrd="1" destOrd="0" presId="urn:microsoft.com/office/officeart/2005/8/layout/vList5"/>
    <dgm:cxn modelId="{52C150B6-B684-45C8-B41E-6D0448845818}" type="presParOf" srcId="{078827E2-AD4A-4393-A273-C5BFE01417EA}" destId="{AB4D99AC-662F-4E36-9FC4-E8E42DAF8486}" srcOrd="2" destOrd="0" presId="urn:microsoft.com/office/officeart/2005/8/layout/vList5"/>
    <dgm:cxn modelId="{ECFB7770-5B4A-4FBB-9FA5-8852CD68ACDF}" type="presParOf" srcId="{AB4D99AC-662F-4E36-9FC4-E8E42DAF8486}" destId="{330B19A4-F0E8-4167-A516-804C396638D3}" srcOrd="0" destOrd="0" presId="urn:microsoft.com/office/officeart/2005/8/layout/vList5"/>
    <dgm:cxn modelId="{1721A80A-B47A-4EEB-8A1A-599270094236}" type="presParOf" srcId="{AB4D99AC-662F-4E36-9FC4-E8E42DAF8486}" destId="{1FDDA6AD-4CDA-4882-9A99-97D0320B18C4}" srcOrd="1" destOrd="0" presId="urn:microsoft.com/office/officeart/2005/8/layout/vList5"/>
    <dgm:cxn modelId="{8FC753C6-893E-4091-8B34-B5799CA5149A}" type="presParOf" srcId="{078827E2-AD4A-4393-A273-C5BFE01417EA}" destId="{663F5107-3E84-4C7D-B6BB-4030846733DE}" srcOrd="3" destOrd="0" presId="urn:microsoft.com/office/officeart/2005/8/layout/vList5"/>
    <dgm:cxn modelId="{8D33DE72-B475-46E1-9535-02493E707199}" type="presParOf" srcId="{078827E2-AD4A-4393-A273-C5BFE01417EA}" destId="{C2BB78A3-0A1D-49CE-A351-B2353E4E2D4F}" srcOrd="4" destOrd="0" presId="urn:microsoft.com/office/officeart/2005/8/layout/vList5"/>
    <dgm:cxn modelId="{47E9FEB2-0BB7-4759-9036-610754CA4F97}" type="presParOf" srcId="{C2BB78A3-0A1D-49CE-A351-B2353E4E2D4F}" destId="{3DE656FB-E9C9-4149-A665-65CB2966174E}" srcOrd="0" destOrd="0" presId="urn:microsoft.com/office/officeart/2005/8/layout/vList5"/>
    <dgm:cxn modelId="{1B5371A0-EB39-4E5A-81AC-3A5F16BBD77D}" type="presParOf" srcId="{078827E2-AD4A-4393-A273-C5BFE01417EA}" destId="{65B7E6D0-6AB9-47BA-9A55-724C8E328E60}" srcOrd="5" destOrd="0" presId="urn:microsoft.com/office/officeart/2005/8/layout/vList5"/>
    <dgm:cxn modelId="{AFC77364-1727-4B0F-A768-4E183404955B}" type="presParOf" srcId="{078827E2-AD4A-4393-A273-C5BFE01417EA}" destId="{99CE3CB1-F375-410B-AE41-FF12B829B8C7}" srcOrd="6" destOrd="0" presId="urn:microsoft.com/office/officeart/2005/8/layout/vList5"/>
    <dgm:cxn modelId="{81CFE845-07E1-4491-9E94-8F298E63EE49}" type="presParOf" srcId="{99CE3CB1-F375-410B-AE41-FF12B829B8C7}" destId="{0055B97F-6380-4624-AC9F-F9FCC0082C30}" srcOrd="0" destOrd="0" presId="urn:microsoft.com/office/officeart/2005/8/layout/vList5"/>
    <dgm:cxn modelId="{86FE5063-3CEC-4692-8675-96F68BDC4EC6}" type="presParOf" srcId="{078827E2-AD4A-4393-A273-C5BFE01417EA}" destId="{0502CC1A-CBC3-427B-995C-B3FB7802817C}" srcOrd="7" destOrd="0" presId="urn:microsoft.com/office/officeart/2005/8/layout/vList5"/>
    <dgm:cxn modelId="{27A03A10-35D4-4A1B-AD4D-64921DC6E7F3}" type="presParOf" srcId="{078827E2-AD4A-4393-A273-C5BFE01417EA}" destId="{9AB0A21F-0A1E-445D-8F62-764AC6DAF9A0}" srcOrd="8" destOrd="0" presId="urn:microsoft.com/office/officeart/2005/8/layout/vList5"/>
    <dgm:cxn modelId="{7D16C457-26B9-4296-8F48-BB306D8025D3}" type="presParOf" srcId="{9AB0A21F-0A1E-445D-8F62-764AC6DAF9A0}" destId="{789D382D-1AD3-4B75-9DCE-8C77E8F0E98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6D2A25-784F-4506-8EE8-8A0BA6449D66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E7445C5E-6AA5-467A-89A8-BAF16E17E73F}">
      <dgm:prSet phldrT="[Text]"/>
      <dgm:spPr/>
      <dgm:t>
        <a:bodyPr/>
        <a:lstStyle/>
        <a:p>
          <a:r>
            <a:rPr lang="en-US" dirty="0" smtClean="0"/>
            <a:t>Customer Drives an Automobile</a:t>
          </a:r>
          <a:endParaRPr lang="en-US" dirty="0"/>
        </a:p>
      </dgm:t>
    </dgm:pt>
    <dgm:pt modelId="{7B806D77-54D0-4335-B1C3-66452610313A}" type="parTrans" cxnId="{9D6C1CE5-0CBC-4191-9672-87CD4D034E50}">
      <dgm:prSet/>
      <dgm:spPr/>
      <dgm:t>
        <a:bodyPr/>
        <a:lstStyle/>
        <a:p>
          <a:endParaRPr lang="en-US"/>
        </a:p>
      </dgm:t>
    </dgm:pt>
    <dgm:pt modelId="{8664ED1E-7D7A-4110-A3DE-60523CB4389F}" type="sibTrans" cxnId="{9D6C1CE5-0CBC-4191-9672-87CD4D034E50}">
      <dgm:prSet/>
      <dgm:spPr/>
      <dgm:t>
        <a:bodyPr/>
        <a:lstStyle/>
        <a:p>
          <a:endParaRPr lang="en-US"/>
        </a:p>
      </dgm:t>
    </dgm:pt>
    <dgm:pt modelId="{3F706213-6294-4C89-937E-8B106D0B1EAD}">
      <dgm:prSet phldrT="[Text]"/>
      <dgm:spPr/>
      <dgm:t>
        <a:bodyPr/>
        <a:lstStyle/>
        <a:p>
          <a:r>
            <a:rPr lang="en-US" dirty="0" smtClean="0"/>
            <a:t>Making Relatively Low Payments</a:t>
          </a:r>
          <a:endParaRPr lang="en-US" dirty="0"/>
        </a:p>
      </dgm:t>
    </dgm:pt>
    <dgm:pt modelId="{8E4A8D4E-F113-447A-9430-3A9C46723510}" type="parTrans" cxnId="{43EF5557-B5D8-4421-9B86-07149FAE9DCA}">
      <dgm:prSet/>
      <dgm:spPr/>
      <dgm:t>
        <a:bodyPr/>
        <a:lstStyle/>
        <a:p>
          <a:endParaRPr lang="en-US"/>
        </a:p>
      </dgm:t>
    </dgm:pt>
    <dgm:pt modelId="{35C9A3F8-CB22-4E4B-B580-F64BEA7D380D}" type="sibTrans" cxnId="{43EF5557-B5D8-4421-9B86-07149FAE9DCA}">
      <dgm:prSet/>
      <dgm:spPr/>
      <dgm:t>
        <a:bodyPr/>
        <a:lstStyle/>
        <a:p>
          <a:endParaRPr lang="en-US"/>
        </a:p>
      </dgm:t>
    </dgm:pt>
    <dgm:pt modelId="{8C4EA15E-4221-4189-932C-99B59496C9A5}">
      <dgm:prSet phldrT="[Text]"/>
      <dgm:spPr/>
      <dgm:t>
        <a:bodyPr/>
        <a:lstStyle/>
        <a:p>
          <a:r>
            <a:rPr lang="en-US" dirty="0" smtClean="0"/>
            <a:t>Auto Owned by Leasing Company (or Bank)</a:t>
          </a:r>
          <a:endParaRPr lang="en-US" dirty="0"/>
        </a:p>
      </dgm:t>
    </dgm:pt>
    <dgm:pt modelId="{A1A41FEF-8B25-4AD5-997F-C45E9F339A1D}" type="parTrans" cxnId="{E9F9885B-60E5-4F17-AAA8-ECF0DC3634A8}">
      <dgm:prSet/>
      <dgm:spPr/>
      <dgm:t>
        <a:bodyPr/>
        <a:lstStyle/>
        <a:p>
          <a:endParaRPr lang="en-US"/>
        </a:p>
      </dgm:t>
    </dgm:pt>
    <dgm:pt modelId="{634B6FFB-9132-4BBA-B09A-FBF622FC6713}" type="sibTrans" cxnId="{E9F9885B-60E5-4F17-AAA8-ECF0DC3634A8}">
      <dgm:prSet/>
      <dgm:spPr/>
      <dgm:t>
        <a:bodyPr/>
        <a:lstStyle/>
        <a:p>
          <a:endParaRPr lang="en-US"/>
        </a:p>
      </dgm:t>
    </dgm:pt>
    <dgm:pt modelId="{A6E9D3B0-B29D-47C2-A409-8984872C8838}">
      <dgm:prSet phldrT="[Text]"/>
      <dgm:spPr/>
      <dgm:t>
        <a:bodyPr/>
        <a:lstStyle/>
        <a:p>
          <a:r>
            <a:rPr lang="en-US" dirty="0" smtClean="0"/>
            <a:t>Leased for a Specific Time Period</a:t>
          </a:r>
          <a:endParaRPr lang="en-US" dirty="0"/>
        </a:p>
      </dgm:t>
    </dgm:pt>
    <dgm:pt modelId="{1A6F3A58-59AB-46CA-B589-46E46720E252}" type="parTrans" cxnId="{9379825A-5A7F-4DEC-8FFC-CEC361E215F2}">
      <dgm:prSet/>
      <dgm:spPr/>
      <dgm:t>
        <a:bodyPr/>
        <a:lstStyle/>
        <a:p>
          <a:endParaRPr lang="en-US"/>
        </a:p>
      </dgm:t>
    </dgm:pt>
    <dgm:pt modelId="{4B38CFCB-B2A0-4138-A84B-21478D42EBFD}" type="sibTrans" cxnId="{9379825A-5A7F-4DEC-8FFC-CEC361E215F2}">
      <dgm:prSet/>
      <dgm:spPr/>
      <dgm:t>
        <a:bodyPr/>
        <a:lstStyle/>
        <a:p>
          <a:endParaRPr lang="en-US"/>
        </a:p>
      </dgm:t>
    </dgm:pt>
    <dgm:pt modelId="{6FD6CC82-1249-407C-8135-2C34C793AF6D}">
      <dgm:prSet phldrT="[Text]"/>
      <dgm:spPr/>
      <dgm:t>
        <a:bodyPr/>
        <a:lstStyle/>
        <a:p>
          <a:r>
            <a:rPr lang="en-US" dirty="0" smtClean="0"/>
            <a:t>Returned at the End of the Lease</a:t>
          </a:r>
          <a:endParaRPr lang="en-US" dirty="0"/>
        </a:p>
      </dgm:t>
    </dgm:pt>
    <dgm:pt modelId="{0C78032A-56C4-4840-967A-D7192479EE90}" type="parTrans" cxnId="{C9047879-20F4-47BF-9301-3A1493C7CE1E}">
      <dgm:prSet/>
      <dgm:spPr/>
      <dgm:t>
        <a:bodyPr/>
        <a:lstStyle/>
        <a:p>
          <a:endParaRPr lang="en-US"/>
        </a:p>
      </dgm:t>
    </dgm:pt>
    <dgm:pt modelId="{A053491A-C085-4863-94BA-0875535CC44F}" type="sibTrans" cxnId="{C9047879-20F4-47BF-9301-3A1493C7CE1E}">
      <dgm:prSet/>
      <dgm:spPr/>
      <dgm:t>
        <a:bodyPr/>
        <a:lstStyle/>
        <a:p>
          <a:endParaRPr lang="en-US"/>
        </a:p>
      </dgm:t>
    </dgm:pt>
    <dgm:pt modelId="{1463645A-AE36-4547-8032-BB9733BA0480}">
      <dgm:prSet phldrT="[Text]"/>
      <dgm:spPr/>
      <dgm:t>
        <a:bodyPr/>
        <a:lstStyle/>
        <a:p>
          <a:r>
            <a:rPr lang="en-US" dirty="0" smtClean="0"/>
            <a:t>Option to Purchase Generally Offered</a:t>
          </a:r>
          <a:endParaRPr lang="en-US" dirty="0"/>
        </a:p>
      </dgm:t>
    </dgm:pt>
    <dgm:pt modelId="{2EC2A1C3-6D09-423C-805A-CEAEC82C793E}" type="parTrans" cxnId="{5BC0853B-7C26-44A8-99E2-383FA2287820}">
      <dgm:prSet/>
      <dgm:spPr/>
      <dgm:t>
        <a:bodyPr/>
        <a:lstStyle/>
        <a:p>
          <a:endParaRPr lang="en-US"/>
        </a:p>
      </dgm:t>
    </dgm:pt>
    <dgm:pt modelId="{A56756AE-9A59-4D78-AC35-BFFB41C80C5B}" type="sibTrans" cxnId="{5BC0853B-7C26-44A8-99E2-383FA2287820}">
      <dgm:prSet/>
      <dgm:spPr/>
      <dgm:t>
        <a:bodyPr/>
        <a:lstStyle/>
        <a:p>
          <a:endParaRPr lang="en-US"/>
        </a:p>
      </dgm:t>
    </dgm:pt>
    <dgm:pt modelId="{23F227AB-69EF-417A-B1AA-3F76823E34F3}" type="pres">
      <dgm:prSet presAssocID="{146D2A25-784F-4506-8EE8-8A0BA6449D66}" presName="compositeShape" presStyleCnt="0">
        <dgm:presLayoutVars>
          <dgm:dir/>
          <dgm:resizeHandles/>
        </dgm:presLayoutVars>
      </dgm:prSet>
      <dgm:spPr/>
    </dgm:pt>
    <dgm:pt modelId="{9774E94B-F989-4316-BE76-5B61874B52F3}" type="pres">
      <dgm:prSet presAssocID="{146D2A25-784F-4506-8EE8-8A0BA6449D66}" presName="pyramid" presStyleLbl="node1" presStyleIdx="0" presStyleCnt="1"/>
      <dgm:spPr/>
    </dgm:pt>
    <dgm:pt modelId="{3EB6F69C-C73A-4159-8C75-9D033DBD9135}" type="pres">
      <dgm:prSet presAssocID="{146D2A25-784F-4506-8EE8-8A0BA6449D66}" presName="theList" presStyleCnt="0"/>
      <dgm:spPr/>
    </dgm:pt>
    <dgm:pt modelId="{53A2979F-7C77-4F04-BDB0-2359D06C3DAD}" type="pres">
      <dgm:prSet presAssocID="{E7445C5E-6AA5-467A-89A8-BAF16E17E73F}" presName="aNode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9D367-1C94-46ED-B12B-1E72411F2D7D}" type="pres">
      <dgm:prSet presAssocID="{E7445C5E-6AA5-467A-89A8-BAF16E17E73F}" presName="aSpace" presStyleCnt="0"/>
      <dgm:spPr/>
    </dgm:pt>
    <dgm:pt modelId="{C7662F6E-5022-4864-9D8D-2CACA1EA4759}" type="pres">
      <dgm:prSet presAssocID="{3F706213-6294-4C89-937E-8B106D0B1EAD}" presName="aNode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54A89-1803-4D01-A18F-1D3458710AB9}" type="pres">
      <dgm:prSet presAssocID="{3F706213-6294-4C89-937E-8B106D0B1EAD}" presName="aSpace" presStyleCnt="0"/>
      <dgm:spPr/>
    </dgm:pt>
    <dgm:pt modelId="{4D0D3A92-F7D9-45AA-AFF4-C8A8505EA0EA}" type="pres">
      <dgm:prSet presAssocID="{8C4EA15E-4221-4189-932C-99B59496C9A5}" presName="aNode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A72086-2232-416B-BB3F-69ABBB400887}" type="pres">
      <dgm:prSet presAssocID="{8C4EA15E-4221-4189-932C-99B59496C9A5}" presName="aSpace" presStyleCnt="0"/>
      <dgm:spPr/>
    </dgm:pt>
    <dgm:pt modelId="{5CB13ED0-6F28-4FED-8C6F-D6AD354F3FDF}" type="pres">
      <dgm:prSet presAssocID="{A6E9D3B0-B29D-47C2-A409-8984872C8838}" presName="aNode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E5AF48-A056-4448-9674-03954CF653CF}" type="pres">
      <dgm:prSet presAssocID="{A6E9D3B0-B29D-47C2-A409-8984872C8838}" presName="aSpace" presStyleCnt="0"/>
      <dgm:spPr/>
    </dgm:pt>
    <dgm:pt modelId="{FE6CD95B-3910-4144-99BA-64B55E04DA26}" type="pres">
      <dgm:prSet presAssocID="{6FD6CC82-1249-407C-8135-2C34C793AF6D}" presName="aNode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FA9A17-19FA-4DF6-83C0-10B170454318}" type="pres">
      <dgm:prSet presAssocID="{6FD6CC82-1249-407C-8135-2C34C793AF6D}" presName="aSpace" presStyleCnt="0"/>
      <dgm:spPr/>
    </dgm:pt>
    <dgm:pt modelId="{20280DDE-5E8F-453B-89AF-6D7D5B50F89E}" type="pres">
      <dgm:prSet presAssocID="{1463645A-AE36-4547-8032-BB9733BA0480}" presName="aNode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E8379B-6756-48E4-A1CE-15D5252DFD67}" type="pres">
      <dgm:prSet presAssocID="{1463645A-AE36-4547-8032-BB9733BA0480}" presName="aSpace" presStyleCnt="0"/>
      <dgm:spPr/>
    </dgm:pt>
  </dgm:ptLst>
  <dgm:cxnLst>
    <dgm:cxn modelId="{125831B6-6CFD-49C0-8FB2-A7F4694CC5CB}" type="presOf" srcId="{1463645A-AE36-4547-8032-BB9733BA0480}" destId="{20280DDE-5E8F-453B-89AF-6D7D5B50F89E}" srcOrd="0" destOrd="0" presId="urn:microsoft.com/office/officeart/2005/8/layout/pyramid2"/>
    <dgm:cxn modelId="{411B129C-5877-4CD3-8DF1-CA172342E6D5}" type="presOf" srcId="{3F706213-6294-4C89-937E-8B106D0B1EAD}" destId="{C7662F6E-5022-4864-9D8D-2CACA1EA4759}" srcOrd="0" destOrd="0" presId="urn:microsoft.com/office/officeart/2005/8/layout/pyramid2"/>
    <dgm:cxn modelId="{9D6C1CE5-0CBC-4191-9672-87CD4D034E50}" srcId="{146D2A25-784F-4506-8EE8-8A0BA6449D66}" destId="{E7445C5E-6AA5-467A-89A8-BAF16E17E73F}" srcOrd="0" destOrd="0" parTransId="{7B806D77-54D0-4335-B1C3-66452610313A}" sibTransId="{8664ED1E-7D7A-4110-A3DE-60523CB4389F}"/>
    <dgm:cxn modelId="{5BC0853B-7C26-44A8-99E2-383FA2287820}" srcId="{146D2A25-784F-4506-8EE8-8A0BA6449D66}" destId="{1463645A-AE36-4547-8032-BB9733BA0480}" srcOrd="5" destOrd="0" parTransId="{2EC2A1C3-6D09-423C-805A-CEAEC82C793E}" sibTransId="{A56756AE-9A59-4D78-AC35-BFFB41C80C5B}"/>
    <dgm:cxn modelId="{E9F9885B-60E5-4F17-AAA8-ECF0DC3634A8}" srcId="{146D2A25-784F-4506-8EE8-8A0BA6449D66}" destId="{8C4EA15E-4221-4189-932C-99B59496C9A5}" srcOrd="2" destOrd="0" parTransId="{A1A41FEF-8B25-4AD5-997F-C45E9F339A1D}" sibTransId="{634B6FFB-9132-4BBA-B09A-FBF622FC6713}"/>
    <dgm:cxn modelId="{C9047879-20F4-47BF-9301-3A1493C7CE1E}" srcId="{146D2A25-784F-4506-8EE8-8A0BA6449D66}" destId="{6FD6CC82-1249-407C-8135-2C34C793AF6D}" srcOrd="4" destOrd="0" parTransId="{0C78032A-56C4-4840-967A-D7192479EE90}" sibTransId="{A053491A-C085-4863-94BA-0875535CC44F}"/>
    <dgm:cxn modelId="{157A207B-113D-459E-884A-8D95EDC2C971}" type="presOf" srcId="{A6E9D3B0-B29D-47C2-A409-8984872C8838}" destId="{5CB13ED0-6F28-4FED-8C6F-D6AD354F3FDF}" srcOrd="0" destOrd="0" presId="urn:microsoft.com/office/officeart/2005/8/layout/pyramid2"/>
    <dgm:cxn modelId="{F815D9BB-F762-471B-9C08-18E6BFAFD711}" type="presOf" srcId="{146D2A25-784F-4506-8EE8-8A0BA6449D66}" destId="{23F227AB-69EF-417A-B1AA-3F76823E34F3}" srcOrd="0" destOrd="0" presId="urn:microsoft.com/office/officeart/2005/8/layout/pyramid2"/>
    <dgm:cxn modelId="{9379825A-5A7F-4DEC-8FFC-CEC361E215F2}" srcId="{146D2A25-784F-4506-8EE8-8A0BA6449D66}" destId="{A6E9D3B0-B29D-47C2-A409-8984872C8838}" srcOrd="3" destOrd="0" parTransId="{1A6F3A58-59AB-46CA-B589-46E46720E252}" sibTransId="{4B38CFCB-B2A0-4138-A84B-21478D42EBFD}"/>
    <dgm:cxn modelId="{1DB6AAE6-3F53-4C5A-8110-811A765CD5AE}" type="presOf" srcId="{6FD6CC82-1249-407C-8135-2C34C793AF6D}" destId="{FE6CD95B-3910-4144-99BA-64B55E04DA26}" srcOrd="0" destOrd="0" presId="urn:microsoft.com/office/officeart/2005/8/layout/pyramid2"/>
    <dgm:cxn modelId="{C839B0BC-4986-4CC0-BCF3-76FE28E8489F}" type="presOf" srcId="{8C4EA15E-4221-4189-932C-99B59496C9A5}" destId="{4D0D3A92-F7D9-45AA-AFF4-C8A8505EA0EA}" srcOrd="0" destOrd="0" presId="urn:microsoft.com/office/officeart/2005/8/layout/pyramid2"/>
    <dgm:cxn modelId="{D776B447-89D6-4FE3-8B73-4C2916363CC1}" type="presOf" srcId="{E7445C5E-6AA5-467A-89A8-BAF16E17E73F}" destId="{53A2979F-7C77-4F04-BDB0-2359D06C3DAD}" srcOrd="0" destOrd="0" presId="urn:microsoft.com/office/officeart/2005/8/layout/pyramid2"/>
    <dgm:cxn modelId="{43EF5557-B5D8-4421-9B86-07149FAE9DCA}" srcId="{146D2A25-784F-4506-8EE8-8A0BA6449D66}" destId="{3F706213-6294-4C89-937E-8B106D0B1EAD}" srcOrd="1" destOrd="0" parTransId="{8E4A8D4E-F113-447A-9430-3A9C46723510}" sibTransId="{35C9A3F8-CB22-4E4B-B580-F64BEA7D380D}"/>
    <dgm:cxn modelId="{E70692D8-D53F-4205-9EB3-AFD40004AB1A}" type="presParOf" srcId="{23F227AB-69EF-417A-B1AA-3F76823E34F3}" destId="{9774E94B-F989-4316-BE76-5B61874B52F3}" srcOrd="0" destOrd="0" presId="urn:microsoft.com/office/officeart/2005/8/layout/pyramid2"/>
    <dgm:cxn modelId="{A77C2BB5-9180-4552-AD79-147A70F9A950}" type="presParOf" srcId="{23F227AB-69EF-417A-B1AA-3F76823E34F3}" destId="{3EB6F69C-C73A-4159-8C75-9D033DBD9135}" srcOrd="1" destOrd="0" presId="urn:microsoft.com/office/officeart/2005/8/layout/pyramid2"/>
    <dgm:cxn modelId="{59DEDA19-FCBD-4E2D-9C03-A37D2B352B89}" type="presParOf" srcId="{3EB6F69C-C73A-4159-8C75-9D033DBD9135}" destId="{53A2979F-7C77-4F04-BDB0-2359D06C3DAD}" srcOrd="0" destOrd="0" presId="urn:microsoft.com/office/officeart/2005/8/layout/pyramid2"/>
    <dgm:cxn modelId="{3F4D8678-72CC-45C6-A988-0002063837C8}" type="presParOf" srcId="{3EB6F69C-C73A-4159-8C75-9D033DBD9135}" destId="{0949D367-1C94-46ED-B12B-1E72411F2D7D}" srcOrd="1" destOrd="0" presId="urn:microsoft.com/office/officeart/2005/8/layout/pyramid2"/>
    <dgm:cxn modelId="{B2D60BF8-53A5-49A9-9E3F-DCC39722F40D}" type="presParOf" srcId="{3EB6F69C-C73A-4159-8C75-9D033DBD9135}" destId="{C7662F6E-5022-4864-9D8D-2CACA1EA4759}" srcOrd="2" destOrd="0" presId="urn:microsoft.com/office/officeart/2005/8/layout/pyramid2"/>
    <dgm:cxn modelId="{7F3FFB2B-3AC7-4F6B-B271-22AE64A22DE0}" type="presParOf" srcId="{3EB6F69C-C73A-4159-8C75-9D033DBD9135}" destId="{B5554A89-1803-4D01-A18F-1D3458710AB9}" srcOrd="3" destOrd="0" presId="urn:microsoft.com/office/officeart/2005/8/layout/pyramid2"/>
    <dgm:cxn modelId="{54C46CAE-0481-43A2-9815-3C6D1D9651CC}" type="presParOf" srcId="{3EB6F69C-C73A-4159-8C75-9D033DBD9135}" destId="{4D0D3A92-F7D9-45AA-AFF4-C8A8505EA0EA}" srcOrd="4" destOrd="0" presId="urn:microsoft.com/office/officeart/2005/8/layout/pyramid2"/>
    <dgm:cxn modelId="{53F4DCEE-ABFE-4B65-B957-158431959154}" type="presParOf" srcId="{3EB6F69C-C73A-4159-8C75-9D033DBD9135}" destId="{53A72086-2232-416B-BB3F-69ABBB400887}" srcOrd="5" destOrd="0" presId="urn:microsoft.com/office/officeart/2005/8/layout/pyramid2"/>
    <dgm:cxn modelId="{46785B6E-0EE7-41BC-B3EB-B44A99FA1A64}" type="presParOf" srcId="{3EB6F69C-C73A-4159-8C75-9D033DBD9135}" destId="{5CB13ED0-6F28-4FED-8C6F-D6AD354F3FDF}" srcOrd="6" destOrd="0" presId="urn:microsoft.com/office/officeart/2005/8/layout/pyramid2"/>
    <dgm:cxn modelId="{26A6487A-E436-48E5-9ED6-697BD20E030D}" type="presParOf" srcId="{3EB6F69C-C73A-4159-8C75-9D033DBD9135}" destId="{EBE5AF48-A056-4448-9674-03954CF653CF}" srcOrd="7" destOrd="0" presId="urn:microsoft.com/office/officeart/2005/8/layout/pyramid2"/>
    <dgm:cxn modelId="{5661339C-CB13-4175-B88D-DC4C1B3ED491}" type="presParOf" srcId="{3EB6F69C-C73A-4159-8C75-9D033DBD9135}" destId="{FE6CD95B-3910-4144-99BA-64B55E04DA26}" srcOrd="8" destOrd="0" presId="urn:microsoft.com/office/officeart/2005/8/layout/pyramid2"/>
    <dgm:cxn modelId="{3819AD94-BFD5-4F48-B135-12AD5EB38C63}" type="presParOf" srcId="{3EB6F69C-C73A-4159-8C75-9D033DBD9135}" destId="{47FA9A17-19FA-4DF6-83C0-10B170454318}" srcOrd="9" destOrd="0" presId="urn:microsoft.com/office/officeart/2005/8/layout/pyramid2"/>
    <dgm:cxn modelId="{2E726A7E-B067-415F-AC85-03C2B31CAE66}" type="presParOf" srcId="{3EB6F69C-C73A-4159-8C75-9D033DBD9135}" destId="{20280DDE-5E8F-453B-89AF-6D7D5B50F89E}" srcOrd="10" destOrd="0" presId="urn:microsoft.com/office/officeart/2005/8/layout/pyramid2"/>
    <dgm:cxn modelId="{B192D28B-4B81-4735-9571-49AECBC969F6}" type="presParOf" srcId="{3EB6F69C-C73A-4159-8C75-9D033DBD9135}" destId="{02E8379B-6756-48E4-A1CE-15D5252DFD67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01A8B5-C78B-4256-B17E-39E464266B2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DB87C09-E218-471E-B812-0DC5945D7052}">
      <dgm:prSet phldrT="[Text]"/>
      <dgm:spPr/>
      <dgm:t>
        <a:bodyPr/>
        <a:lstStyle/>
        <a:p>
          <a:r>
            <a:rPr lang="en-US" dirty="0" smtClean="0"/>
            <a:t>Steady Reduction in a Vehicle’s Value</a:t>
          </a:r>
          <a:endParaRPr lang="en-US" dirty="0"/>
        </a:p>
      </dgm:t>
    </dgm:pt>
    <dgm:pt modelId="{4BC34AFC-75E8-40CC-928B-9CA236D9B167}" type="parTrans" cxnId="{9D309563-3E27-4710-9902-C8487ED6DC0E}">
      <dgm:prSet/>
      <dgm:spPr/>
      <dgm:t>
        <a:bodyPr/>
        <a:lstStyle/>
        <a:p>
          <a:endParaRPr lang="en-US"/>
        </a:p>
      </dgm:t>
    </dgm:pt>
    <dgm:pt modelId="{DEE07F41-3C75-4E21-B741-200A7CCFB40C}" type="sibTrans" cxnId="{9D309563-3E27-4710-9902-C8487ED6DC0E}">
      <dgm:prSet/>
      <dgm:spPr/>
      <dgm:t>
        <a:bodyPr/>
        <a:lstStyle/>
        <a:p>
          <a:endParaRPr lang="en-US"/>
        </a:p>
      </dgm:t>
    </dgm:pt>
    <dgm:pt modelId="{ACABA80F-0AC6-41DF-B5C4-1B7253FBAF5F}">
      <dgm:prSet phldrT="[Text]"/>
      <dgm:spPr/>
      <dgm:t>
        <a:bodyPr/>
        <a:lstStyle/>
        <a:p>
          <a:r>
            <a:rPr lang="en-US" dirty="0" smtClean="0"/>
            <a:t>Based on Vehicle Age</a:t>
          </a:r>
          <a:endParaRPr lang="en-US" dirty="0"/>
        </a:p>
      </dgm:t>
    </dgm:pt>
    <dgm:pt modelId="{301E4C29-9F44-41F4-9A00-945CBFE98043}" type="parTrans" cxnId="{07B35C96-8831-423C-9379-9713D537E77C}">
      <dgm:prSet/>
      <dgm:spPr/>
      <dgm:t>
        <a:bodyPr/>
        <a:lstStyle/>
        <a:p>
          <a:endParaRPr lang="en-US"/>
        </a:p>
      </dgm:t>
    </dgm:pt>
    <dgm:pt modelId="{4D35761C-C4C6-4D45-9DCD-3B0E04E1EB06}" type="sibTrans" cxnId="{07B35C96-8831-423C-9379-9713D537E77C}">
      <dgm:prSet/>
      <dgm:spPr/>
      <dgm:t>
        <a:bodyPr/>
        <a:lstStyle/>
        <a:p>
          <a:endParaRPr lang="en-US"/>
        </a:p>
      </dgm:t>
    </dgm:pt>
    <dgm:pt modelId="{6B284C95-4802-49D8-AD05-41690A8474E6}">
      <dgm:prSet phldrT="[Text]"/>
      <dgm:spPr/>
      <dgm:t>
        <a:bodyPr/>
        <a:lstStyle/>
        <a:p>
          <a:r>
            <a:rPr lang="en-US" dirty="0" smtClean="0"/>
            <a:t>Based on Miles Driven</a:t>
          </a:r>
          <a:endParaRPr lang="en-US" dirty="0"/>
        </a:p>
      </dgm:t>
    </dgm:pt>
    <dgm:pt modelId="{0F07F047-B710-485B-84CD-21DE04E5CE15}" type="parTrans" cxnId="{351E8C07-3C6F-4BF5-B2D3-12318547725B}">
      <dgm:prSet/>
      <dgm:spPr/>
      <dgm:t>
        <a:bodyPr/>
        <a:lstStyle/>
        <a:p>
          <a:endParaRPr lang="en-US"/>
        </a:p>
      </dgm:t>
    </dgm:pt>
    <dgm:pt modelId="{7727DDAA-9D16-4D31-8BFE-956BC63440C4}" type="sibTrans" cxnId="{351E8C07-3C6F-4BF5-B2D3-12318547725B}">
      <dgm:prSet/>
      <dgm:spPr/>
      <dgm:t>
        <a:bodyPr/>
        <a:lstStyle/>
        <a:p>
          <a:endParaRPr lang="en-US"/>
        </a:p>
      </dgm:t>
    </dgm:pt>
    <dgm:pt modelId="{77C591C4-BF9B-4900-9D40-4A67CCE1527D}">
      <dgm:prSet phldrT="[Text]"/>
      <dgm:spPr/>
      <dgm:t>
        <a:bodyPr/>
        <a:lstStyle/>
        <a:p>
          <a:r>
            <a:rPr lang="en-US" dirty="0" smtClean="0"/>
            <a:t>Greatest in the First Year</a:t>
          </a:r>
          <a:endParaRPr lang="en-US" dirty="0"/>
        </a:p>
      </dgm:t>
    </dgm:pt>
    <dgm:pt modelId="{B58FB0C7-4A88-475E-9ED3-F70C3CFC47D3}" type="parTrans" cxnId="{5EBFEF18-3AAB-47CB-81EA-B956D81AA058}">
      <dgm:prSet/>
      <dgm:spPr/>
    </dgm:pt>
    <dgm:pt modelId="{B37A6DF2-DB54-4BDC-A641-37AFBE25B164}" type="sibTrans" cxnId="{5EBFEF18-3AAB-47CB-81EA-B956D81AA058}">
      <dgm:prSet/>
      <dgm:spPr/>
    </dgm:pt>
    <dgm:pt modelId="{8BA7858E-A8A7-46B1-9219-C3823ED63F03}" type="pres">
      <dgm:prSet presAssocID="{0C01A8B5-C78B-4256-B17E-39E464266B26}" presName="CompostProcess" presStyleCnt="0">
        <dgm:presLayoutVars>
          <dgm:dir/>
          <dgm:resizeHandles val="exact"/>
        </dgm:presLayoutVars>
      </dgm:prSet>
      <dgm:spPr/>
    </dgm:pt>
    <dgm:pt modelId="{7E93D5DC-AD94-476A-B2D0-DCF471E0C603}" type="pres">
      <dgm:prSet presAssocID="{0C01A8B5-C78B-4256-B17E-39E464266B26}" presName="arrow" presStyleLbl="bgShp" presStyleIdx="0" presStyleCnt="1"/>
      <dgm:spPr/>
    </dgm:pt>
    <dgm:pt modelId="{AA39E1B1-1027-4743-AFFD-D454F33C49B8}" type="pres">
      <dgm:prSet presAssocID="{0C01A8B5-C78B-4256-B17E-39E464266B26}" presName="linearProcess" presStyleCnt="0"/>
      <dgm:spPr/>
    </dgm:pt>
    <dgm:pt modelId="{B26B398E-FDE5-42D9-A61B-48EFF00C7F44}" type="pres">
      <dgm:prSet presAssocID="{BDB87C09-E218-471E-B812-0DC5945D7052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04BF53-2BDB-41BD-96A3-EF3154C7C81F}" type="pres">
      <dgm:prSet presAssocID="{DEE07F41-3C75-4E21-B741-200A7CCFB40C}" presName="sibTrans" presStyleCnt="0"/>
      <dgm:spPr/>
    </dgm:pt>
    <dgm:pt modelId="{E327EC95-5292-43CC-AE1E-F66F0D36B7D3}" type="pres">
      <dgm:prSet presAssocID="{ACABA80F-0AC6-41DF-B5C4-1B7253FBAF5F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BCBDE2-5080-4DC5-B41C-0F4C9D9DA59F}" type="pres">
      <dgm:prSet presAssocID="{4D35761C-C4C6-4D45-9DCD-3B0E04E1EB06}" presName="sibTrans" presStyleCnt="0"/>
      <dgm:spPr/>
    </dgm:pt>
    <dgm:pt modelId="{07986B9E-8CD8-4894-88AD-21CC5FE2E5E5}" type="pres">
      <dgm:prSet presAssocID="{6B284C95-4802-49D8-AD05-41690A8474E6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C8C07D-3C8E-47F6-83A2-B2E4FAF0250C}" type="pres">
      <dgm:prSet presAssocID="{7727DDAA-9D16-4D31-8BFE-956BC63440C4}" presName="sibTrans" presStyleCnt="0"/>
      <dgm:spPr/>
    </dgm:pt>
    <dgm:pt modelId="{67997DA6-6073-42D7-9C0C-1CFA3244D68A}" type="pres">
      <dgm:prSet presAssocID="{77C591C4-BF9B-4900-9D40-4A67CCE1527D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CA6A98-44B1-4351-B1D3-6EA4517884F6}" type="presOf" srcId="{77C591C4-BF9B-4900-9D40-4A67CCE1527D}" destId="{67997DA6-6073-42D7-9C0C-1CFA3244D68A}" srcOrd="0" destOrd="0" presId="urn:microsoft.com/office/officeart/2005/8/layout/hProcess9"/>
    <dgm:cxn modelId="{5EBFEF18-3AAB-47CB-81EA-B956D81AA058}" srcId="{0C01A8B5-C78B-4256-B17E-39E464266B26}" destId="{77C591C4-BF9B-4900-9D40-4A67CCE1527D}" srcOrd="3" destOrd="0" parTransId="{B58FB0C7-4A88-475E-9ED3-F70C3CFC47D3}" sibTransId="{B37A6DF2-DB54-4BDC-A641-37AFBE25B164}"/>
    <dgm:cxn modelId="{4254697C-743D-45A8-BA7E-4A9722BB3D41}" type="presOf" srcId="{ACABA80F-0AC6-41DF-B5C4-1B7253FBAF5F}" destId="{E327EC95-5292-43CC-AE1E-F66F0D36B7D3}" srcOrd="0" destOrd="0" presId="urn:microsoft.com/office/officeart/2005/8/layout/hProcess9"/>
    <dgm:cxn modelId="{639F77D4-82B8-4036-8F8D-919495AD20DE}" type="presOf" srcId="{BDB87C09-E218-471E-B812-0DC5945D7052}" destId="{B26B398E-FDE5-42D9-A61B-48EFF00C7F44}" srcOrd="0" destOrd="0" presId="urn:microsoft.com/office/officeart/2005/8/layout/hProcess9"/>
    <dgm:cxn modelId="{9D309563-3E27-4710-9902-C8487ED6DC0E}" srcId="{0C01A8B5-C78B-4256-B17E-39E464266B26}" destId="{BDB87C09-E218-471E-B812-0DC5945D7052}" srcOrd="0" destOrd="0" parTransId="{4BC34AFC-75E8-40CC-928B-9CA236D9B167}" sibTransId="{DEE07F41-3C75-4E21-B741-200A7CCFB40C}"/>
    <dgm:cxn modelId="{07B35C96-8831-423C-9379-9713D537E77C}" srcId="{0C01A8B5-C78B-4256-B17E-39E464266B26}" destId="{ACABA80F-0AC6-41DF-B5C4-1B7253FBAF5F}" srcOrd="1" destOrd="0" parTransId="{301E4C29-9F44-41F4-9A00-945CBFE98043}" sibTransId="{4D35761C-C4C6-4D45-9DCD-3B0E04E1EB06}"/>
    <dgm:cxn modelId="{351E8C07-3C6F-4BF5-B2D3-12318547725B}" srcId="{0C01A8B5-C78B-4256-B17E-39E464266B26}" destId="{6B284C95-4802-49D8-AD05-41690A8474E6}" srcOrd="2" destOrd="0" parTransId="{0F07F047-B710-485B-84CD-21DE04E5CE15}" sibTransId="{7727DDAA-9D16-4D31-8BFE-956BC63440C4}"/>
    <dgm:cxn modelId="{B746367F-ED83-414B-9A2C-B5317BD604FE}" type="presOf" srcId="{0C01A8B5-C78B-4256-B17E-39E464266B26}" destId="{8BA7858E-A8A7-46B1-9219-C3823ED63F03}" srcOrd="0" destOrd="0" presId="urn:microsoft.com/office/officeart/2005/8/layout/hProcess9"/>
    <dgm:cxn modelId="{8FC271F6-EF18-4DE8-976F-29A9A11B5484}" type="presOf" srcId="{6B284C95-4802-49D8-AD05-41690A8474E6}" destId="{07986B9E-8CD8-4894-88AD-21CC5FE2E5E5}" srcOrd="0" destOrd="0" presId="urn:microsoft.com/office/officeart/2005/8/layout/hProcess9"/>
    <dgm:cxn modelId="{D928E469-88A2-4319-8577-2C5C9E0E4A11}" type="presParOf" srcId="{8BA7858E-A8A7-46B1-9219-C3823ED63F03}" destId="{7E93D5DC-AD94-476A-B2D0-DCF471E0C603}" srcOrd="0" destOrd="0" presId="urn:microsoft.com/office/officeart/2005/8/layout/hProcess9"/>
    <dgm:cxn modelId="{C8AD4751-C3F5-406F-8B21-40206E225EC5}" type="presParOf" srcId="{8BA7858E-A8A7-46B1-9219-C3823ED63F03}" destId="{AA39E1B1-1027-4743-AFFD-D454F33C49B8}" srcOrd="1" destOrd="0" presId="urn:microsoft.com/office/officeart/2005/8/layout/hProcess9"/>
    <dgm:cxn modelId="{02C87CCE-0D14-4B55-A398-7289FF20A5BE}" type="presParOf" srcId="{AA39E1B1-1027-4743-AFFD-D454F33C49B8}" destId="{B26B398E-FDE5-42D9-A61B-48EFF00C7F44}" srcOrd="0" destOrd="0" presId="urn:microsoft.com/office/officeart/2005/8/layout/hProcess9"/>
    <dgm:cxn modelId="{6E510F0F-2890-41C6-821D-9BDB70344EAC}" type="presParOf" srcId="{AA39E1B1-1027-4743-AFFD-D454F33C49B8}" destId="{4204BF53-2BDB-41BD-96A3-EF3154C7C81F}" srcOrd="1" destOrd="0" presId="urn:microsoft.com/office/officeart/2005/8/layout/hProcess9"/>
    <dgm:cxn modelId="{EF3504CC-2D29-4C6F-83D1-63D3F95E2250}" type="presParOf" srcId="{AA39E1B1-1027-4743-AFFD-D454F33C49B8}" destId="{E327EC95-5292-43CC-AE1E-F66F0D36B7D3}" srcOrd="2" destOrd="0" presId="urn:microsoft.com/office/officeart/2005/8/layout/hProcess9"/>
    <dgm:cxn modelId="{7512B6AC-32F2-442A-A09C-46050A4518FC}" type="presParOf" srcId="{AA39E1B1-1027-4743-AFFD-D454F33C49B8}" destId="{69BCBDE2-5080-4DC5-B41C-0F4C9D9DA59F}" srcOrd="3" destOrd="0" presId="urn:microsoft.com/office/officeart/2005/8/layout/hProcess9"/>
    <dgm:cxn modelId="{92EE4801-2485-4733-97C5-34FB94D1EA71}" type="presParOf" srcId="{AA39E1B1-1027-4743-AFFD-D454F33C49B8}" destId="{07986B9E-8CD8-4894-88AD-21CC5FE2E5E5}" srcOrd="4" destOrd="0" presId="urn:microsoft.com/office/officeart/2005/8/layout/hProcess9"/>
    <dgm:cxn modelId="{1E2ABFF3-5EBB-41EB-8255-91A19F61DD15}" type="presParOf" srcId="{AA39E1B1-1027-4743-AFFD-D454F33C49B8}" destId="{2BC8C07D-3C8E-47F6-83A2-B2E4FAF0250C}" srcOrd="5" destOrd="0" presId="urn:microsoft.com/office/officeart/2005/8/layout/hProcess9"/>
    <dgm:cxn modelId="{5F51C11B-9508-4781-80A2-19DE643900A5}" type="presParOf" srcId="{AA39E1B1-1027-4743-AFFD-D454F33C49B8}" destId="{67997DA6-6073-42D7-9C0C-1CFA3244D68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D0310A-4802-429B-AC01-6D56A7DBF43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1C4C7788-D1D0-40D0-B08C-FD967D86622B}">
      <dgm:prSet phldrT="[Text]"/>
      <dgm:spPr/>
      <dgm:t>
        <a:bodyPr/>
        <a:lstStyle/>
        <a:p>
          <a:r>
            <a:rPr lang="en-US" dirty="0" smtClean="0"/>
            <a:t>Lessees Pay for Depreciation</a:t>
          </a:r>
          <a:endParaRPr lang="en-US" dirty="0"/>
        </a:p>
      </dgm:t>
    </dgm:pt>
    <dgm:pt modelId="{5AD27A87-B907-4FF9-AF69-7B9BB7C1B403}" type="parTrans" cxnId="{63390CE7-1749-418B-954E-D74004B2EF44}">
      <dgm:prSet/>
      <dgm:spPr/>
      <dgm:t>
        <a:bodyPr/>
        <a:lstStyle/>
        <a:p>
          <a:endParaRPr lang="en-US"/>
        </a:p>
      </dgm:t>
    </dgm:pt>
    <dgm:pt modelId="{29371A93-BF34-471D-B6AC-5F99895A3948}" type="sibTrans" cxnId="{63390CE7-1749-418B-954E-D74004B2EF44}">
      <dgm:prSet/>
      <dgm:spPr/>
      <dgm:t>
        <a:bodyPr/>
        <a:lstStyle/>
        <a:p>
          <a:endParaRPr lang="en-US"/>
        </a:p>
      </dgm:t>
    </dgm:pt>
    <dgm:pt modelId="{BCA64C3C-C278-4009-8AE0-C235EA9AB360}">
      <dgm:prSet phldrT="[Text]"/>
      <dgm:spPr/>
      <dgm:t>
        <a:bodyPr/>
        <a:lstStyle/>
        <a:p>
          <a:r>
            <a:rPr lang="en-US" dirty="0" smtClean="0"/>
            <a:t>Not the Entire Value of a Vehicle</a:t>
          </a:r>
          <a:endParaRPr lang="en-US" dirty="0"/>
        </a:p>
      </dgm:t>
    </dgm:pt>
    <dgm:pt modelId="{67A051BF-E9A1-45C4-B92C-18B10E89926C}" type="parTrans" cxnId="{D7D55ABE-AE24-4583-BA6D-6629203FF636}">
      <dgm:prSet/>
      <dgm:spPr/>
      <dgm:t>
        <a:bodyPr/>
        <a:lstStyle/>
        <a:p>
          <a:endParaRPr lang="en-US"/>
        </a:p>
      </dgm:t>
    </dgm:pt>
    <dgm:pt modelId="{88DAA131-00FC-4F09-92D4-C3DDF7ED467F}" type="sibTrans" cxnId="{D7D55ABE-AE24-4583-BA6D-6629203FF636}">
      <dgm:prSet/>
      <dgm:spPr/>
      <dgm:t>
        <a:bodyPr/>
        <a:lstStyle/>
        <a:p>
          <a:endParaRPr lang="en-US"/>
        </a:p>
      </dgm:t>
    </dgm:pt>
    <dgm:pt modelId="{EEA20827-04EE-434F-A45B-C18A972A64D3}" type="pres">
      <dgm:prSet presAssocID="{64D0310A-4802-429B-AC01-6D56A7DBF43D}" presName="compositeShape" presStyleCnt="0">
        <dgm:presLayoutVars>
          <dgm:chMax val="7"/>
          <dgm:dir/>
          <dgm:resizeHandles val="exact"/>
        </dgm:presLayoutVars>
      </dgm:prSet>
      <dgm:spPr/>
    </dgm:pt>
    <dgm:pt modelId="{56AB922E-4046-4533-8567-E86FEE8EE861}" type="pres">
      <dgm:prSet presAssocID="{1C4C7788-D1D0-40D0-B08C-FD967D86622B}" presName="circ1" presStyleLbl="vennNode1" presStyleIdx="0" presStyleCnt="2"/>
      <dgm:spPr/>
      <dgm:t>
        <a:bodyPr/>
        <a:lstStyle/>
        <a:p>
          <a:endParaRPr lang="en-US"/>
        </a:p>
      </dgm:t>
    </dgm:pt>
    <dgm:pt modelId="{FF2C03BF-6DE3-4BE6-A407-5C8D2019A4DC}" type="pres">
      <dgm:prSet presAssocID="{1C4C7788-D1D0-40D0-B08C-FD967D86622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B28A7-AD03-4475-98AC-B7C32667B7CA}" type="pres">
      <dgm:prSet presAssocID="{BCA64C3C-C278-4009-8AE0-C235EA9AB360}" presName="circ2" presStyleLbl="vennNode1" presStyleIdx="1" presStyleCnt="2"/>
      <dgm:spPr/>
      <dgm:t>
        <a:bodyPr/>
        <a:lstStyle/>
        <a:p>
          <a:endParaRPr lang="en-US"/>
        </a:p>
      </dgm:t>
    </dgm:pt>
    <dgm:pt modelId="{26264B67-E2E4-44BE-8D84-B8039BBAB5A4}" type="pres">
      <dgm:prSet presAssocID="{BCA64C3C-C278-4009-8AE0-C235EA9AB36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69F83B-2143-4A40-828E-43A5FC52CE9C}" type="presOf" srcId="{64D0310A-4802-429B-AC01-6D56A7DBF43D}" destId="{EEA20827-04EE-434F-A45B-C18A972A64D3}" srcOrd="0" destOrd="0" presId="urn:microsoft.com/office/officeart/2005/8/layout/venn1"/>
    <dgm:cxn modelId="{8D72BFA3-3A62-479D-908F-6AF314E57D1A}" type="presOf" srcId="{1C4C7788-D1D0-40D0-B08C-FD967D86622B}" destId="{56AB922E-4046-4533-8567-E86FEE8EE861}" srcOrd="0" destOrd="0" presId="urn:microsoft.com/office/officeart/2005/8/layout/venn1"/>
    <dgm:cxn modelId="{63390CE7-1749-418B-954E-D74004B2EF44}" srcId="{64D0310A-4802-429B-AC01-6D56A7DBF43D}" destId="{1C4C7788-D1D0-40D0-B08C-FD967D86622B}" srcOrd="0" destOrd="0" parTransId="{5AD27A87-B907-4FF9-AF69-7B9BB7C1B403}" sibTransId="{29371A93-BF34-471D-B6AC-5F99895A3948}"/>
    <dgm:cxn modelId="{79620390-71CC-4DCA-8DFC-1CEBA3C0F40B}" type="presOf" srcId="{BCA64C3C-C278-4009-8AE0-C235EA9AB360}" destId="{26264B67-E2E4-44BE-8D84-B8039BBAB5A4}" srcOrd="1" destOrd="0" presId="urn:microsoft.com/office/officeart/2005/8/layout/venn1"/>
    <dgm:cxn modelId="{314CFC8F-7CF9-4E36-BE84-A0CA4A3BAFDE}" type="presOf" srcId="{BCA64C3C-C278-4009-8AE0-C235EA9AB360}" destId="{088B28A7-AD03-4475-98AC-B7C32667B7CA}" srcOrd="0" destOrd="0" presId="urn:microsoft.com/office/officeart/2005/8/layout/venn1"/>
    <dgm:cxn modelId="{D7D55ABE-AE24-4583-BA6D-6629203FF636}" srcId="{64D0310A-4802-429B-AC01-6D56A7DBF43D}" destId="{BCA64C3C-C278-4009-8AE0-C235EA9AB360}" srcOrd="1" destOrd="0" parTransId="{67A051BF-E9A1-45C4-B92C-18B10E89926C}" sibTransId="{88DAA131-00FC-4F09-92D4-C3DDF7ED467F}"/>
    <dgm:cxn modelId="{DC04E769-71DC-41F3-9E4E-F1C72E87693F}" type="presOf" srcId="{1C4C7788-D1D0-40D0-B08C-FD967D86622B}" destId="{FF2C03BF-6DE3-4BE6-A407-5C8D2019A4DC}" srcOrd="1" destOrd="0" presId="urn:microsoft.com/office/officeart/2005/8/layout/venn1"/>
    <dgm:cxn modelId="{4736BC0F-8378-4A90-A84D-4EF5029F6B0A}" type="presParOf" srcId="{EEA20827-04EE-434F-A45B-C18A972A64D3}" destId="{56AB922E-4046-4533-8567-E86FEE8EE861}" srcOrd="0" destOrd="0" presId="urn:microsoft.com/office/officeart/2005/8/layout/venn1"/>
    <dgm:cxn modelId="{CE45A590-D8B0-4C59-A682-53A3F373825B}" type="presParOf" srcId="{EEA20827-04EE-434F-A45B-C18A972A64D3}" destId="{FF2C03BF-6DE3-4BE6-A407-5C8D2019A4DC}" srcOrd="1" destOrd="0" presId="urn:microsoft.com/office/officeart/2005/8/layout/venn1"/>
    <dgm:cxn modelId="{655A8C07-9398-442B-941E-E6124B1138A2}" type="presParOf" srcId="{EEA20827-04EE-434F-A45B-C18A972A64D3}" destId="{088B28A7-AD03-4475-98AC-B7C32667B7CA}" srcOrd="2" destOrd="0" presId="urn:microsoft.com/office/officeart/2005/8/layout/venn1"/>
    <dgm:cxn modelId="{0BFE30EE-FEB8-4C83-8DA7-220F0ABEB6AE}" type="presParOf" srcId="{EEA20827-04EE-434F-A45B-C18A972A64D3}" destId="{26264B67-E2E4-44BE-8D84-B8039BBAB5A4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95CAA5-6193-4FA4-B0BA-B8E2FBF82CE3}" type="doc">
      <dgm:prSet loTypeId="urn:microsoft.com/office/officeart/2005/8/layout/target3" loCatId="list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7A3170-45C3-49F9-B51E-7BCC1D028C4C}">
      <dgm:prSet phldrT="[Text]"/>
      <dgm:spPr/>
      <dgm:t>
        <a:bodyPr/>
        <a:lstStyle/>
        <a:p>
          <a:r>
            <a:rPr lang="en-US" dirty="0" smtClean="0"/>
            <a:t>Lessee Responsible for Normal Wear-and-Tear</a:t>
          </a:r>
          <a:endParaRPr lang="en-US" dirty="0"/>
        </a:p>
      </dgm:t>
    </dgm:pt>
    <dgm:pt modelId="{D776BB59-18F2-499C-A56F-B873A6AD8524}" type="parTrans" cxnId="{8750BCAE-005D-4972-8CB0-876383C30956}">
      <dgm:prSet/>
      <dgm:spPr/>
      <dgm:t>
        <a:bodyPr/>
        <a:lstStyle/>
        <a:p>
          <a:endParaRPr lang="en-US"/>
        </a:p>
      </dgm:t>
    </dgm:pt>
    <dgm:pt modelId="{6DE1B314-1808-4883-B877-C1F297D33D3C}" type="sibTrans" cxnId="{8750BCAE-005D-4972-8CB0-876383C30956}">
      <dgm:prSet/>
      <dgm:spPr/>
      <dgm:t>
        <a:bodyPr/>
        <a:lstStyle/>
        <a:p>
          <a:endParaRPr lang="en-US"/>
        </a:p>
      </dgm:t>
    </dgm:pt>
    <dgm:pt modelId="{D2A5207F-3350-45A7-B846-3244C39FAC24}">
      <dgm:prSet phldrT="[Text]"/>
      <dgm:spPr/>
      <dgm:t>
        <a:bodyPr/>
        <a:lstStyle/>
        <a:p>
          <a:r>
            <a:rPr lang="en-US" dirty="0" smtClean="0"/>
            <a:t>Items</a:t>
          </a:r>
          <a:endParaRPr lang="en-US" dirty="0"/>
        </a:p>
      </dgm:t>
    </dgm:pt>
    <dgm:pt modelId="{F626BB27-B916-4B5F-ABF9-121F771D7A8D}" type="parTrans" cxnId="{6CF8027B-B9C0-4BC0-B211-9DF5B4521F4B}">
      <dgm:prSet/>
      <dgm:spPr/>
      <dgm:t>
        <a:bodyPr/>
        <a:lstStyle/>
        <a:p>
          <a:endParaRPr lang="en-US"/>
        </a:p>
      </dgm:t>
    </dgm:pt>
    <dgm:pt modelId="{AD2119F9-0868-4550-AEAE-9F11181CF28C}" type="sibTrans" cxnId="{6CF8027B-B9C0-4BC0-B211-9DF5B4521F4B}">
      <dgm:prSet/>
      <dgm:spPr/>
      <dgm:t>
        <a:bodyPr/>
        <a:lstStyle/>
        <a:p>
          <a:endParaRPr lang="en-US"/>
        </a:p>
      </dgm:t>
    </dgm:pt>
    <dgm:pt modelId="{D303F6F9-34F9-4DD8-92A2-26C6621BA49F}">
      <dgm:prSet phldrT="[Text]"/>
      <dgm:spPr/>
      <dgm:t>
        <a:bodyPr/>
        <a:lstStyle/>
        <a:p>
          <a:r>
            <a:rPr lang="en-US" dirty="0" smtClean="0"/>
            <a:t>Tires</a:t>
          </a:r>
          <a:endParaRPr lang="en-US" dirty="0"/>
        </a:p>
      </dgm:t>
    </dgm:pt>
    <dgm:pt modelId="{E65C1A7D-0E5D-4CFA-9A67-4415D1BB422E}" type="parTrans" cxnId="{4D2874A1-A97A-48EE-A338-DD8306A4B62E}">
      <dgm:prSet/>
      <dgm:spPr/>
      <dgm:t>
        <a:bodyPr/>
        <a:lstStyle/>
        <a:p>
          <a:endParaRPr lang="en-US"/>
        </a:p>
      </dgm:t>
    </dgm:pt>
    <dgm:pt modelId="{60780508-DC30-46AE-AE13-EE66374ADC46}" type="sibTrans" cxnId="{4D2874A1-A97A-48EE-A338-DD8306A4B62E}">
      <dgm:prSet/>
      <dgm:spPr/>
      <dgm:t>
        <a:bodyPr/>
        <a:lstStyle/>
        <a:p>
          <a:endParaRPr lang="en-US"/>
        </a:p>
      </dgm:t>
    </dgm:pt>
    <dgm:pt modelId="{9AC6ACF1-02DD-4F91-BF38-FF847446B872}">
      <dgm:prSet phldrT="[Text]"/>
      <dgm:spPr/>
      <dgm:t>
        <a:bodyPr/>
        <a:lstStyle/>
        <a:p>
          <a:r>
            <a:rPr lang="en-US" dirty="0" smtClean="0"/>
            <a:t>Wiper Blades</a:t>
          </a:r>
          <a:endParaRPr lang="en-US" dirty="0"/>
        </a:p>
      </dgm:t>
    </dgm:pt>
    <dgm:pt modelId="{C212DE1A-F725-4FAE-A022-60EC26893306}" type="parTrans" cxnId="{00A2CAB7-89D8-4F64-939F-6629832B60BC}">
      <dgm:prSet/>
      <dgm:spPr/>
      <dgm:t>
        <a:bodyPr/>
        <a:lstStyle/>
        <a:p>
          <a:endParaRPr lang="en-US"/>
        </a:p>
      </dgm:t>
    </dgm:pt>
    <dgm:pt modelId="{8AD65DF9-03BA-4C2F-9288-D8678C3876F1}" type="sibTrans" cxnId="{00A2CAB7-89D8-4F64-939F-6629832B60BC}">
      <dgm:prSet/>
      <dgm:spPr/>
      <dgm:t>
        <a:bodyPr/>
        <a:lstStyle/>
        <a:p>
          <a:endParaRPr lang="en-US"/>
        </a:p>
      </dgm:t>
    </dgm:pt>
    <dgm:pt modelId="{02940BAE-09DD-44ED-8DDB-0B814B70E917}">
      <dgm:prSet phldrT="[Text]"/>
      <dgm:spPr/>
      <dgm:t>
        <a:bodyPr/>
        <a:lstStyle/>
        <a:p>
          <a:r>
            <a:rPr lang="en-US" dirty="0" smtClean="0"/>
            <a:t>Light Bulbs</a:t>
          </a:r>
          <a:endParaRPr lang="en-US" dirty="0"/>
        </a:p>
      </dgm:t>
    </dgm:pt>
    <dgm:pt modelId="{AECFC860-AE07-4E36-AA29-01E7108549B3}" type="parTrans" cxnId="{A9839AC7-4809-49F5-827F-188CE58B1370}">
      <dgm:prSet/>
      <dgm:spPr/>
      <dgm:t>
        <a:bodyPr/>
        <a:lstStyle/>
        <a:p>
          <a:endParaRPr lang="en-US"/>
        </a:p>
      </dgm:t>
    </dgm:pt>
    <dgm:pt modelId="{1CF43360-4C9E-48FA-9086-4C4AAF1ADF78}" type="sibTrans" cxnId="{A9839AC7-4809-49F5-827F-188CE58B1370}">
      <dgm:prSet/>
      <dgm:spPr/>
      <dgm:t>
        <a:bodyPr/>
        <a:lstStyle/>
        <a:p>
          <a:endParaRPr lang="en-US"/>
        </a:p>
      </dgm:t>
    </dgm:pt>
    <dgm:pt modelId="{3255E685-AB66-47FD-839F-02325FA33BB1}">
      <dgm:prSet phldrT="[Text]"/>
      <dgm:spPr/>
      <dgm:t>
        <a:bodyPr/>
        <a:lstStyle/>
        <a:p>
          <a:r>
            <a:rPr lang="en-US" dirty="0" smtClean="0"/>
            <a:t>Brakes</a:t>
          </a:r>
          <a:endParaRPr lang="en-US" dirty="0"/>
        </a:p>
      </dgm:t>
    </dgm:pt>
    <dgm:pt modelId="{61FAA01B-7133-4117-94FB-4283B853E4ED}" type="parTrans" cxnId="{A43CC306-603E-4497-98C8-D4BBCB3DED9B}">
      <dgm:prSet/>
      <dgm:spPr/>
      <dgm:t>
        <a:bodyPr/>
        <a:lstStyle/>
        <a:p>
          <a:endParaRPr lang="en-US"/>
        </a:p>
      </dgm:t>
    </dgm:pt>
    <dgm:pt modelId="{71E83B5A-022A-4F60-9FAF-AE2E12C1ADB3}" type="sibTrans" cxnId="{A43CC306-603E-4497-98C8-D4BBCB3DED9B}">
      <dgm:prSet/>
      <dgm:spPr/>
      <dgm:t>
        <a:bodyPr/>
        <a:lstStyle/>
        <a:p>
          <a:endParaRPr lang="en-US"/>
        </a:p>
      </dgm:t>
    </dgm:pt>
    <dgm:pt modelId="{CBA9FF65-8265-41C3-9F7D-90686A1AEE75}" type="pres">
      <dgm:prSet presAssocID="{8995CAA5-6193-4FA4-B0BA-B8E2FBF82CE3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33208D-D6C5-4EC9-9E0C-1DC281C5416E}" type="pres">
      <dgm:prSet presAssocID="{2B7A3170-45C3-49F9-B51E-7BCC1D028C4C}" presName="circle1" presStyleLbl="node1" presStyleIdx="0" presStyleCnt="2"/>
      <dgm:spPr/>
    </dgm:pt>
    <dgm:pt modelId="{EEE2EF18-9B15-49B6-9C1B-4B09CB2FA01A}" type="pres">
      <dgm:prSet presAssocID="{2B7A3170-45C3-49F9-B51E-7BCC1D028C4C}" presName="space" presStyleCnt="0"/>
      <dgm:spPr/>
    </dgm:pt>
    <dgm:pt modelId="{1A1C000C-55FF-495C-BC55-AEE0C4899662}" type="pres">
      <dgm:prSet presAssocID="{2B7A3170-45C3-49F9-B51E-7BCC1D028C4C}" presName="rect1" presStyleLbl="alignAcc1" presStyleIdx="0" presStyleCnt="2"/>
      <dgm:spPr/>
      <dgm:t>
        <a:bodyPr/>
        <a:lstStyle/>
        <a:p>
          <a:endParaRPr lang="en-US"/>
        </a:p>
      </dgm:t>
    </dgm:pt>
    <dgm:pt modelId="{3AE87B62-3D88-4B38-8EE8-F83D58FB2DE2}" type="pres">
      <dgm:prSet presAssocID="{D2A5207F-3350-45A7-B846-3244C39FAC24}" presName="vertSpace2" presStyleLbl="node1" presStyleIdx="0" presStyleCnt="2"/>
      <dgm:spPr/>
    </dgm:pt>
    <dgm:pt modelId="{D97AC0AF-7B29-402B-B63B-021F79D19159}" type="pres">
      <dgm:prSet presAssocID="{D2A5207F-3350-45A7-B846-3244C39FAC24}" presName="circle2" presStyleLbl="node1" presStyleIdx="1" presStyleCnt="2"/>
      <dgm:spPr/>
    </dgm:pt>
    <dgm:pt modelId="{60B0E07E-2873-4BC9-B0AE-9244F85EEBCE}" type="pres">
      <dgm:prSet presAssocID="{D2A5207F-3350-45A7-B846-3244C39FAC24}" presName="rect2" presStyleLbl="alignAcc1" presStyleIdx="1" presStyleCnt="2"/>
      <dgm:spPr/>
      <dgm:t>
        <a:bodyPr/>
        <a:lstStyle/>
        <a:p>
          <a:endParaRPr lang="en-US"/>
        </a:p>
      </dgm:t>
    </dgm:pt>
    <dgm:pt modelId="{FD1D07A3-2FF7-4F0E-868E-7157B350C2F7}" type="pres">
      <dgm:prSet presAssocID="{2B7A3170-45C3-49F9-B51E-7BCC1D028C4C}" presName="rect1ParTx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481372-5B2D-427B-A10A-F7AEC7A3D805}" type="pres">
      <dgm:prSet presAssocID="{2B7A3170-45C3-49F9-B51E-7BCC1D028C4C}" presName="rect1ChTx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AC30C9-2115-474C-A538-A22C929C8449}" type="pres">
      <dgm:prSet presAssocID="{D2A5207F-3350-45A7-B846-3244C39FAC24}" presName="rect2ParTx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F90B2D-6783-412C-B9B3-BB57339B572E}" type="pres">
      <dgm:prSet presAssocID="{D2A5207F-3350-45A7-B846-3244C39FAC24}" presName="rect2ChTx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09104D-603E-43CD-9031-3F5B3BCEFBF6}" type="presOf" srcId="{D2A5207F-3350-45A7-B846-3244C39FAC24}" destId="{60B0E07E-2873-4BC9-B0AE-9244F85EEBCE}" srcOrd="0" destOrd="0" presId="urn:microsoft.com/office/officeart/2005/8/layout/target3"/>
    <dgm:cxn modelId="{A43CC306-603E-4497-98C8-D4BBCB3DED9B}" srcId="{D2A5207F-3350-45A7-B846-3244C39FAC24}" destId="{3255E685-AB66-47FD-839F-02325FA33BB1}" srcOrd="3" destOrd="0" parTransId="{61FAA01B-7133-4117-94FB-4283B853E4ED}" sibTransId="{71E83B5A-022A-4F60-9FAF-AE2E12C1ADB3}"/>
    <dgm:cxn modelId="{BF5DC081-4624-480C-B0FB-C16995F89DFB}" type="presOf" srcId="{D303F6F9-34F9-4DD8-92A2-26C6621BA49F}" destId="{70F90B2D-6783-412C-B9B3-BB57339B572E}" srcOrd="0" destOrd="0" presId="urn:microsoft.com/office/officeart/2005/8/layout/target3"/>
    <dgm:cxn modelId="{A9839AC7-4809-49F5-827F-188CE58B1370}" srcId="{D2A5207F-3350-45A7-B846-3244C39FAC24}" destId="{02940BAE-09DD-44ED-8DDB-0B814B70E917}" srcOrd="2" destOrd="0" parTransId="{AECFC860-AE07-4E36-AA29-01E7108549B3}" sibTransId="{1CF43360-4C9E-48FA-9086-4C4AAF1ADF78}"/>
    <dgm:cxn modelId="{92A65E1C-5F18-46BB-A416-F46268F904FB}" type="presOf" srcId="{D2A5207F-3350-45A7-B846-3244C39FAC24}" destId="{42AC30C9-2115-474C-A538-A22C929C8449}" srcOrd="1" destOrd="0" presId="urn:microsoft.com/office/officeart/2005/8/layout/target3"/>
    <dgm:cxn modelId="{FDC92B80-1FFC-4CF4-9E23-9C7ADBEC7FED}" type="presOf" srcId="{8995CAA5-6193-4FA4-B0BA-B8E2FBF82CE3}" destId="{CBA9FF65-8265-41C3-9F7D-90686A1AEE75}" srcOrd="0" destOrd="0" presId="urn:microsoft.com/office/officeart/2005/8/layout/target3"/>
    <dgm:cxn modelId="{8750BCAE-005D-4972-8CB0-876383C30956}" srcId="{8995CAA5-6193-4FA4-B0BA-B8E2FBF82CE3}" destId="{2B7A3170-45C3-49F9-B51E-7BCC1D028C4C}" srcOrd="0" destOrd="0" parTransId="{D776BB59-18F2-499C-A56F-B873A6AD8524}" sibTransId="{6DE1B314-1808-4883-B877-C1F297D33D3C}"/>
    <dgm:cxn modelId="{06D16832-4C36-4E1A-9BBC-7B673854B345}" type="presOf" srcId="{02940BAE-09DD-44ED-8DDB-0B814B70E917}" destId="{70F90B2D-6783-412C-B9B3-BB57339B572E}" srcOrd="0" destOrd="2" presId="urn:microsoft.com/office/officeart/2005/8/layout/target3"/>
    <dgm:cxn modelId="{1EC9E488-BD97-4AAB-A53C-AE008FAF1619}" type="presOf" srcId="{3255E685-AB66-47FD-839F-02325FA33BB1}" destId="{70F90B2D-6783-412C-B9B3-BB57339B572E}" srcOrd="0" destOrd="3" presId="urn:microsoft.com/office/officeart/2005/8/layout/target3"/>
    <dgm:cxn modelId="{2E23A116-5B33-4894-AC08-10D8BE7BF9B4}" type="presOf" srcId="{2B7A3170-45C3-49F9-B51E-7BCC1D028C4C}" destId="{FD1D07A3-2FF7-4F0E-868E-7157B350C2F7}" srcOrd="1" destOrd="0" presId="urn:microsoft.com/office/officeart/2005/8/layout/target3"/>
    <dgm:cxn modelId="{4D2874A1-A97A-48EE-A338-DD8306A4B62E}" srcId="{D2A5207F-3350-45A7-B846-3244C39FAC24}" destId="{D303F6F9-34F9-4DD8-92A2-26C6621BA49F}" srcOrd="0" destOrd="0" parTransId="{E65C1A7D-0E5D-4CFA-9A67-4415D1BB422E}" sibTransId="{60780508-DC30-46AE-AE13-EE66374ADC46}"/>
    <dgm:cxn modelId="{6CF8027B-B9C0-4BC0-B211-9DF5B4521F4B}" srcId="{8995CAA5-6193-4FA4-B0BA-B8E2FBF82CE3}" destId="{D2A5207F-3350-45A7-B846-3244C39FAC24}" srcOrd="1" destOrd="0" parTransId="{F626BB27-B916-4B5F-ABF9-121F771D7A8D}" sibTransId="{AD2119F9-0868-4550-AEAE-9F11181CF28C}"/>
    <dgm:cxn modelId="{EBAE4E7E-3D1C-4202-A9E1-3828F4C161F9}" type="presOf" srcId="{2B7A3170-45C3-49F9-B51E-7BCC1D028C4C}" destId="{1A1C000C-55FF-495C-BC55-AEE0C4899662}" srcOrd="0" destOrd="0" presId="urn:microsoft.com/office/officeart/2005/8/layout/target3"/>
    <dgm:cxn modelId="{E396C289-1517-4221-B0AC-FC1222EF40F7}" type="presOf" srcId="{9AC6ACF1-02DD-4F91-BF38-FF847446B872}" destId="{70F90B2D-6783-412C-B9B3-BB57339B572E}" srcOrd="0" destOrd="1" presId="urn:microsoft.com/office/officeart/2005/8/layout/target3"/>
    <dgm:cxn modelId="{00A2CAB7-89D8-4F64-939F-6629832B60BC}" srcId="{D2A5207F-3350-45A7-B846-3244C39FAC24}" destId="{9AC6ACF1-02DD-4F91-BF38-FF847446B872}" srcOrd="1" destOrd="0" parTransId="{C212DE1A-F725-4FAE-A022-60EC26893306}" sibTransId="{8AD65DF9-03BA-4C2F-9288-D8678C3876F1}"/>
    <dgm:cxn modelId="{B85481E3-B56B-4E3E-82A3-7D922870FB57}" type="presParOf" srcId="{CBA9FF65-8265-41C3-9F7D-90686A1AEE75}" destId="{0E33208D-D6C5-4EC9-9E0C-1DC281C5416E}" srcOrd="0" destOrd="0" presId="urn:microsoft.com/office/officeart/2005/8/layout/target3"/>
    <dgm:cxn modelId="{7E3FF474-4050-4CD8-A297-71E99A6339CB}" type="presParOf" srcId="{CBA9FF65-8265-41C3-9F7D-90686A1AEE75}" destId="{EEE2EF18-9B15-49B6-9C1B-4B09CB2FA01A}" srcOrd="1" destOrd="0" presId="urn:microsoft.com/office/officeart/2005/8/layout/target3"/>
    <dgm:cxn modelId="{F55696E5-3EE2-4072-9A6F-8277359C016C}" type="presParOf" srcId="{CBA9FF65-8265-41C3-9F7D-90686A1AEE75}" destId="{1A1C000C-55FF-495C-BC55-AEE0C4899662}" srcOrd="2" destOrd="0" presId="urn:microsoft.com/office/officeart/2005/8/layout/target3"/>
    <dgm:cxn modelId="{07FF3CD0-36AA-4681-90A2-F2D15C72E92F}" type="presParOf" srcId="{CBA9FF65-8265-41C3-9F7D-90686A1AEE75}" destId="{3AE87B62-3D88-4B38-8EE8-F83D58FB2DE2}" srcOrd="3" destOrd="0" presId="urn:microsoft.com/office/officeart/2005/8/layout/target3"/>
    <dgm:cxn modelId="{2DDF8505-E013-4CA8-AE6E-7515A51A0B86}" type="presParOf" srcId="{CBA9FF65-8265-41C3-9F7D-90686A1AEE75}" destId="{D97AC0AF-7B29-402B-B63B-021F79D19159}" srcOrd="4" destOrd="0" presId="urn:microsoft.com/office/officeart/2005/8/layout/target3"/>
    <dgm:cxn modelId="{BD400081-FABC-4D2C-9347-DB502998DCB7}" type="presParOf" srcId="{CBA9FF65-8265-41C3-9F7D-90686A1AEE75}" destId="{60B0E07E-2873-4BC9-B0AE-9244F85EEBCE}" srcOrd="5" destOrd="0" presId="urn:microsoft.com/office/officeart/2005/8/layout/target3"/>
    <dgm:cxn modelId="{56CD3E98-705B-43C6-81A6-40DB44A659D9}" type="presParOf" srcId="{CBA9FF65-8265-41C3-9F7D-90686A1AEE75}" destId="{FD1D07A3-2FF7-4F0E-868E-7157B350C2F7}" srcOrd="6" destOrd="0" presId="urn:microsoft.com/office/officeart/2005/8/layout/target3"/>
    <dgm:cxn modelId="{CB059B0F-E46B-4DA6-B2CF-B0BBC1531ECE}" type="presParOf" srcId="{CBA9FF65-8265-41C3-9F7D-90686A1AEE75}" destId="{67481372-5B2D-427B-A10A-F7AEC7A3D805}" srcOrd="7" destOrd="0" presId="urn:microsoft.com/office/officeart/2005/8/layout/target3"/>
    <dgm:cxn modelId="{DE1EDEA0-0A30-4210-AC81-BAA3955A3138}" type="presParOf" srcId="{CBA9FF65-8265-41C3-9F7D-90686A1AEE75}" destId="{42AC30C9-2115-474C-A538-A22C929C8449}" srcOrd="8" destOrd="0" presId="urn:microsoft.com/office/officeart/2005/8/layout/target3"/>
    <dgm:cxn modelId="{88543C3C-8B8B-4EF4-B144-91A9A1F5311E}" type="presParOf" srcId="{CBA9FF65-8265-41C3-9F7D-90686A1AEE75}" destId="{70F90B2D-6783-412C-B9B3-BB57339B572E}" srcOrd="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FB064C-BAE2-4479-A267-73CC9B74274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62E8115-D0A1-4E7B-9C69-7695B9CE6B8D}">
      <dgm:prSet phldrT="[Text]"/>
      <dgm:spPr/>
      <dgm:t>
        <a:bodyPr/>
        <a:lstStyle/>
        <a:p>
          <a:r>
            <a:rPr lang="en-US" dirty="0" smtClean="0"/>
            <a:t>Excessive Mileage</a:t>
          </a:r>
          <a:endParaRPr lang="en-US" dirty="0"/>
        </a:p>
      </dgm:t>
    </dgm:pt>
    <dgm:pt modelId="{2F2A4E2B-67E3-4376-B416-AE869CADFD1C}" type="parTrans" cxnId="{5BE39679-51DC-45C7-ACD9-11585D248222}">
      <dgm:prSet/>
      <dgm:spPr/>
      <dgm:t>
        <a:bodyPr/>
        <a:lstStyle/>
        <a:p>
          <a:endParaRPr lang="en-US"/>
        </a:p>
      </dgm:t>
    </dgm:pt>
    <dgm:pt modelId="{1C5CA4D4-C211-4C65-8D78-01A3EFE788EF}" type="sibTrans" cxnId="{5BE39679-51DC-45C7-ACD9-11585D248222}">
      <dgm:prSet/>
      <dgm:spPr/>
      <dgm:t>
        <a:bodyPr/>
        <a:lstStyle/>
        <a:p>
          <a:endParaRPr lang="en-US"/>
        </a:p>
      </dgm:t>
    </dgm:pt>
    <dgm:pt modelId="{4A28E5CC-1F9B-4E98-AAAC-AFC70C11A3F3}">
      <dgm:prSet phldrT="[Text]"/>
      <dgm:spPr/>
      <dgm:t>
        <a:bodyPr/>
        <a:lstStyle/>
        <a:p>
          <a:r>
            <a:rPr lang="en-US" dirty="0" smtClean="0"/>
            <a:t>Penalty on a Per-Mile Basis</a:t>
          </a:r>
          <a:endParaRPr lang="en-US" dirty="0"/>
        </a:p>
      </dgm:t>
    </dgm:pt>
    <dgm:pt modelId="{62383B98-E476-4BCA-B078-5802AFFD6E44}" type="parTrans" cxnId="{F27881AB-C616-4FEC-B465-A42CE03A7626}">
      <dgm:prSet/>
      <dgm:spPr/>
    </dgm:pt>
    <dgm:pt modelId="{35B7D3E5-D504-4516-84E4-FBAE8FE08592}" type="sibTrans" cxnId="{F27881AB-C616-4FEC-B465-A42CE03A7626}">
      <dgm:prSet/>
      <dgm:spPr/>
    </dgm:pt>
    <dgm:pt modelId="{713ADB41-6E92-4616-8EF1-EA66DBB5D1F5}">
      <dgm:prSet phldrT="[Text]"/>
      <dgm:spPr/>
      <dgm:t>
        <a:bodyPr/>
        <a:lstStyle/>
        <a:p>
          <a:r>
            <a:rPr lang="en-US" dirty="0" smtClean="0"/>
            <a:t>Excessive Wear-and-Tear</a:t>
          </a:r>
          <a:endParaRPr lang="en-US" dirty="0"/>
        </a:p>
      </dgm:t>
    </dgm:pt>
    <dgm:pt modelId="{FD18EF3B-AA66-45DA-84F9-4C49CBC9266A}" type="parTrans" cxnId="{AA2E2B24-8567-4160-8C01-F0585E686951}">
      <dgm:prSet/>
      <dgm:spPr/>
    </dgm:pt>
    <dgm:pt modelId="{06B9FCE2-B026-4A9B-8FF4-08AFC0CF0158}" type="sibTrans" cxnId="{AA2E2B24-8567-4160-8C01-F0585E686951}">
      <dgm:prSet/>
      <dgm:spPr/>
    </dgm:pt>
    <dgm:pt modelId="{B5375C3B-2222-4A4E-A854-3A0A64CBFB83}">
      <dgm:prSet phldrT="[Text]"/>
      <dgm:spPr/>
      <dgm:t>
        <a:bodyPr/>
        <a:lstStyle/>
        <a:p>
          <a:r>
            <a:rPr lang="en-US" dirty="0" smtClean="0"/>
            <a:t>Damages Beyond “Normal”</a:t>
          </a:r>
          <a:endParaRPr lang="en-US" dirty="0"/>
        </a:p>
      </dgm:t>
    </dgm:pt>
    <dgm:pt modelId="{A60A05A8-92A6-4745-94C4-2FEF0420B635}" type="parTrans" cxnId="{2AA99346-8739-48EA-9E7E-DCB696A1D43F}">
      <dgm:prSet/>
      <dgm:spPr/>
    </dgm:pt>
    <dgm:pt modelId="{A8349F5F-8B39-4A7F-BA29-8F0886FF81D8}" type="sibTrans" cxnId="{2AA99346-8739-48EA-9E7E-DCB696A1D43F}">
      <dgm:prSet/>
      <dgm:spPr/>
    </dgm:pt>
    <dgm:pt modelId="{4A337357-683A-4E0B-BBBC-25BBC4D4D796}">
      <dgm:prSet phldrT="[Text]"/>
      <dgm:spPr/>
      <dgm:t>
        <a:bodyPr/>
        <a:lstStyle/>
        <a:p>
          <a:r>
            <a:rPr lang="en-US" dirty="0" smtClean="0"/>
            <a:t>Terminating a Lease Before Normal End Date</a:t>
          </a:r>
          <a:endParaRPr lang="en-US" dirty="0"/>
        </a:p>
      </dgm:t>
    </dgm:pt>
    <dgm:pt modelId="{7226142A-F281-4331-9FB8-E67975D58028}" type="parTrans" cxnId="{BD972521-550B-47B0-A3A5-F21E26FDFB8B}">
      <dgm:prSet/>
      <dgm:spPr/>
    </dgm:pt>
    <dgm:pt modelId="{A1CAC6C3-B3BD-4734-BA4B-2B9FDEA97DA3}" type="sibTrans" cxnId="{BD972521-550B-47B0-A3A5-F21E26FDFB8B}">
      <dgm:prSet/>
      <dgm:spPr/>
    </dgm:pt>
    <dgm:pt modelId="{4F5758B1-5734-49E5-925C-3FF6A529837D}" type="pres">
      <dgm:prSet presAssocID="{A1FB064C-BAE2-4479-A267-73CC9B742743}" presName="CompostProcess" presStyleCnt="0">
        <dgm:presLayoutVars>
          <dgm:dir/>
          <dgm:resizeHandles val="exact"/>
        </dgm:presLayoutVars>
      </dgm:prSet>
      <dgm:spPr/>
    </dgm:pt>
    <dgm:pt modelId="{68E83BE0-E41A-48D1-A7AB-E50EFC600E2D}" type="pres">
      <dgm:prSet presAssocID="{A1FB064C-BAE2-4479-A267-73CC9B742743}" presName="arrow" presStyleLbl="bgShp" presStyleIdx="0" presStyleCnt="1"/>
      <dgm:spPr/>
    </dgm:pt>
    <dgm:pt modelId="{20722992-B01A-42F8-B222-9C6D72EB683E}" type="pres">
      <dgm:prSet presAssocID="{A1FB064C-BAE2-4479-A267-73CC9B742743}" presName="linearProcess" presStyleCnt="0"/>
      <dgm:spPr/>
    </dgm:pt>
    <dgm:pt modelId="{E2A2A3C5-949C-4F5D-96CD-DCAE4C302EE8}" type="pres">
      <dgm:prSet presAssocID="{262E8115-D0A1-4E7B-9C69-7695B9CE6B8D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FDBCBF-B7A4-47B1-80CF-6CEFDA89812F}" type="pres">
      <dgm:prSet presAssocID="{1C5CA4D4-C211-4C65-8D78-01A3EFE788EF}" presName="sibTrans" presStyleCnt="0"/>
      <dgm:spPr/>
    </dgm:pt>
    <dgm:pt modelId="{E25F9F42-0148-4C7D-8304-D1F62EE36E08}" type="pres">
      <dgm:prSet presAssocID="{4A28E5CC-1F9B-4E98-AAAC-AFC70C11A3F3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22EC0-CBF6-4D54-93BF-B6532EBC138F}" type="pres">
      <dgm:prSet presAssocID="{35B7D3E5-D504-4516-84E4-FBAE8FE08592}" presName="sibTrans" presStyleCnt="0"/>
      <dgm:spPr/>
    </dgm:pt>
    <dgm:pt modelId="{22DA4A9C-BC66-4525-AFDF-67B6E1B97D0F}" type="pres">
      <dgm:prSet presAssocID="{713ADB41-6E92-4616-8EF1-EA66DBB5D1F5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48A5E-6DD1-417A-A40F-DF65D9585285}" type="pres">
      <dgm:prSet presAssocID="{06B9FCE2-B026-4A9B-8FF4-08AFC0CF0158}" presName="sibTrans" presStyleCnt="0"/>
      <dgm:spPr/>
    </dgm:pt>
    <dgm:pt modelId="{B7DE2F05-D164-4B65-8BE6-CAC0084E0141}" type="pres">
      <dgm:prSet presAssocID="{B5375C3B-2222-4A4E-A854-3A0A64CBFB83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489D15-159C-4DBF-B2FA-ADF8DD5C554E}" type="pres">
      <dgm:prSet presAssocID="{A8349F5F-8B39-4A7F-BA29-8F0886FF81D8}" presName="sibTrans" presStyleCnt="0"/>
      <dgm:spPr/>
    </dgm:pt>
    <dgm:pt modelId="{1200F691-DD0D-4858-9991-EBC03C661467}" type="pres">
      <dgm:prSet presAssocID="{4A337357-683A-4E0B-BBBC-25BBC4D4D796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7881AB-C616-4FEC-B465-A42CE03A7626}" srcId="{A1FB064C-BAE2-4479-A267-73CC9B742743}" destId="{4A28E5CC-1F9B-4E98-AAAC-AFC70C11A3F3}" srcOrd="1" destOrd="0" parTransId="{62383B98-E476-4BCA-B078-5802AFFD6E44}" sibTransId="{35B7D3E5-D504-4516-84E4-FBAE8FE08592}"/>
    <dgm:cxn modelId="{4CAA4C97-8CA5-4198-B64D-891944C544EB}" type="presOf" srcId="{B5375C3B-2222-4A4E-A854-3A0A64CBFB83}" destId="{B7DE2F05-D164-4B65-8BE6-CAC0084E0141}" srcOrd="0" destOrd="0" presId="urn:microsoft.com/office/officeart/2005/8/layout/hProcess9"/>
    <dgm:cxn modelId="{FE1D8C93-3B53-4504-AD50-502C753F6895}" type="presOf" srcId="{A1FB064C-BAE2-4479-A267-73CC9B742743}" destId="{4F5758B1-5734-49E5-925C-3FF6A529837D}" srcOrd="0" destOrd="0" presId="urn:microsoft.com/office/officeart/2005/8/layout/hProcess9"/>
    <dgm:cxn modelId="{BD972521-550B-47B0-A3A5-F21E26FDFB8B}" srcId="{A1FB064C-BAE2-4479-A267-73CC9B742743}" destId="{4A337357-683A-4E0B-BBBC-25BBC4D4D796}" srcOrd="4" destOrd="0" parTransId="{7226142A-F281-4331-9FB8-E67975D58028}" sibTransId="{A1CAC6C3-B3BD-4734-BA4B-2B9FDEA97DA3}"/>
    <dgm:cxn modelId="{FE6B4F10-FA68-43A0-B4DF-161D64EFC0C7}" type="presOf" srcId="{262E8115-D0A1-4E7B-9C69-7695B9CE6B8D}" destId="{E2A2A3C5-949C-4F5D-96CD-DCAE4C302EE8}" srcOrd="0" destOrd="0" presId="urn:microsoft.com/office/officeart/2005/8/layout/hProcess9"/>
    <dgm:cxn modelId="{AA2E2B24-8567-4160-8C01-F0585E686951}" srcId="{A1FB064C-BAE2-4479-A267-73CC9B742743}" destId="{713ADB41-6E92-4616-8EF1-EA66DBB5D1F5}" srcOrd="2" destOrd="0" parTransId="{FD18EF3B-AA66-45DA-84F9-4C49CBC9266A}" sibTransId="{06B9FCE2-B026-4A9B-8FF4-08AFC0CF0158}"/>
    <dgm:cxn modelId="{535750F0-2E1F-4210-BD44-08DFBA7289B2}" type="presOf" srcId="{713ADB41-6E92-4616-8EF1-EA66DBB5D1F5}" destId="{22DA4A9C-BC66-4525-AFDF-67B6E1B97D0F}" srcOrd="0" destOrd="0" presId="urn:microsoft.com/office/officeart/2005/8/layout/hProcess9"/>
    <dgm:cxn modelId="{2AA99346-8739-48EA-9E7E-DCB696A1D43F}" srcId="{A1FB064C-BAE2-4479-A267-73CC9B742743}" destId="{B5375C3B-2222-4A4E-A854-3A0A64CBFB83}" srcOrd="3" destOrd="0" parTransId="{A60A05A8-92A6-4745-94C4-2FEF0420B635}" sibTransId="{A8349F5F-8B39-4A7F-BA29-8F0886FF81D8}"/>
    <dgm:cxn modelId="{5BE39679-51DC-45C7-ACD9-11585D248222}" srcId="{A1FB064C-BAE2-4479-A267-73CC9B742743}" destId="{262E8115-D0A1-4E7B-9C69-7695B9CE6B8D}" srcOrd="0" destOrd="0" parTransId="{2F2A4E2B-67E3-4376-B416-AE869CADFD1C}" sibTransId="{1C5CA4D4-C211-4C65-8D78-01A3EFE788EF}"/>
    <dgm:cxn modelId="{636EB7F0-9AD5-4C05-91ED-EAC21F997878}" type="presOf" srcId="{4A337357-683A-4E0B-BBBC-25BBC4D4D796}" destId="{1200F691-DD0D-4858-9991-EBC03C661467}" srcOrd="0" destOrd="0" presId="urn:microsoft.com/office/officeart/2005/8/layout/hProcess9"/>
    <dgm:cxn modelId="{AEE336F5-8273-4BF1-BDE9-977F43B5C4F6}" type="presOf" srcId="{4A28E5CC-1F9B-4E98-AAAC-AFC70C11A3F3}" destId="{E25F9F42-0148-4C7D-8304-D1F62EE36E08}" srcOrd="0" destOrd="0" presId="urn:microsoft.com/office/officeart/2005/8/layout/hProcess9"/>
    <dgm:cxn modelId="{19D44D1C-7BE9-49A6-A281-861B9BDBF371}" type="presParOf" srcId="{4F5758B1-5734-49E5-925C-3FF6A529837D}" destId="{68E83BE0-E41A-48D1-A7AB-E50EFC600E2D}" srcOrd="0" destOrd="0" presId="urn:microsoft.com/office/officeart/2005/8/layout/hProcess9"/>
    <dgm:cxn modelId="{C660E4F6-ADE0-4BD9-AFFD-C63E67327E6C}" type="presParOf" srcId="{4F5758B1-5734-49E5-925C-3FF6A529837D}" destId="{20722992-B01A-42F8-B222-9C6D72EB683E}" srcOrd="1" destOrd="0" presId="urn:microsoft.com/office/officeart/2005/8/layout/hProcess9"/>
    <dgm:cxn modelId="{0903D08C-1FC8-4312-8F2B-8FDBED6DA247}" type="presParOf" srcId="{20722992-B01A-42F8-B222-9C6D72EB683E}" destId="{E2A2A3C5-949C-4F5D-96CD-DCAE4C302EE8}" srcOrd="0" destOrd="0" presId="urn:microsoft.com/office/officeart/2005/8/layout/hProcess9"/>
    <dgm:cxn modelId="{0B180A7D-4B33-430A-8EA5-400877773C70}" type="presParOf" srcId="{20722992-B01A-42F8-B222-9C6D72EB683E}" destId="{B5FDBCBF-B7A4-47B1-80CF-6CEFDA89812F}" srcOrd="1" destOrd="0" presId="urn:microsoft.com/office/officeart/2005/8/layout/hProcess9"/>
    <dgm:cxn modelId="{AF6B92CE-2789-4AB5-88B5-EA0A75109F91}" type="presParOf" srcId="{20722992-B01A-42F8-B222-9C6D72EB683E}" destId="{E25F9F42-0148-4C7D-8304-D1F62EE36E08}" srcOrd="2" destOrd="0" presId="urn:microsoft.com/office/officeart/2005/8/layout/hProcess9"/>
    <dgm:cxn modelId="{0FEA67E5-C10B-4310-815C-3467FB297C85}" type="presParOf" srcId="{20722992-B01A-42F8-B222-9C6D72EB683E}" destId="{DF522EC0-CBF6-4D54-93BF-B6532EBC138F}" srcOrd="3" destOrd="0" presId="urn:microsoft.com/office/officeart/2005/8/layout/hProcess9"/>
    <dgm:cxn modelId="{341569D1-E302-4349-BD82-E914F658180E}" type="presParOf" srcId="{20722992-B01A-42F8-B222-9C6D72EB683E}" destId="{22DA4A9C-BC66-4525-AFDF-67B6E1B97D0F}" srcOrd="4" destOrd="0" presId="urn:microsoft.com/office/officeart/2005/8/layout/hProcess9"/>
    <dgm:cxn modelId="{296D85DC-1C5B-4A23-B26D-4B9740894084}" type="presParOf" srcId="{20722992-B01A-42F8-B222-9C6D72EB683E}" destId="{12D48A5E-6DD1-417A-A40F-DF65D9585285}" srcOrd="5" destOrd="0" presId="urn:microsoft.com/office/officeart/2005/8/layout/hProcess9"/>
    <dgm:cxn modelId="{D34482A2-A2C6-4E58-B569-85C194E1F29C}" type="presParOf" srcId="{20722992-B01A-42F8-B222-9C6D72EB683E}" destId="{B7DE2F05-D164-4B65-8BE6-CAC0084E0141}" srcOrd="6" destOrd="0" presId="urn:microsoft.com/office/officeart/2005/8/layout/hProcess9"/>
    <dgm:cxn modelId="{C8C3CB9B-5425-4B76-87D9-DCCD1C43C5C8}" type="presParOf" srcId="{20722992-B01A-42F8-B222-9C6D72EB683E}" destId="{8C489D15-159C-4DBF-B2FA-ADF8DD5C554E}" srcOrd="7" destOrd="0" presId="urn:microsoft.com/office/officeart/2005/8/layout/hProcess9"/>
    <dgm:cxn modelId="{96514C0D-76AD-4251-8736-86923E4B5E3D}" type="presParOf" srcId="{20722992-B01A-42F8-B222-9C6D72EB683E}" destId="{1200F691-DD0D-4858-9991-EBC03C661467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0FD05-2906-4DD1-A0C3-AEE00F27DA38}">
      <dsp:nvSpPr>
        <dsp:cNvPr id="0" name=""/>
        <dsp:cNvSpPr/>
      </dsp:nvSpPr>
      <dsp:spPr>
        <a:xfrm rot="5400000">
          <a:off x="3337154" y="-1261399"/>
          <a:ext cx="787195" cy="35112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Lease Company (Lessor)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Customer (Lessee)</a:t>
          </a:r>
          <a:endParaRPr lang="en-US" sz="2000" kern="1200" dirty="0"/>
        </a:p>
      </dsp:txBody>
      <dsp:txXfrm rot="-5400000">
        <a:off x="1975104" y="139079"/>
        <a:ext cx="3472868" cy="710339"/>
      </dsp:txXfrm>
    </dsp:sp>
    <dsp:sp modelId="{F8EF03BB-FFB4-4331-949D-7746ACF65DC5}">
      <dsp:nvSpPr>
        <dsp:cNvPr id="0" name=""/>
        <dsp:cNvSpPr/>
      </dsp:nvSpPr>
      <dsp:spPr>
        <a:xfrm>
          <a:off x="0" y="2250"/>
          <a:ext cx="1975104" cy="9839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Legal Agreement</a:t>
          </a:r>
          <a:endParaRPr lang="en-US" sz="2000" kern="1200" dirty="0"/>
        </a:p>
      </dsp:txBody>
      <dsp:txXfrm>
        <a:off x="48035" y="50285"/>
        <a:ext cx="1879034" cy="887924"/>
      </dsp:txXfrm>
    </dsp:sp>
    <dsp:sp modelId="{1FDDA6AD-4CDA-4882-9A99-97D0320B18C4}">
      <dsp:nvSpPr>
        <dsp:cNvPr id="0" name=""/>
        <dsp:cNvSpPr/>
      </dsp:nvSpPr>
      <dsp:spPr>
        <a:xfrm rot="5400000">
          <a:off x="3337154" y="-228205"/>
          <a:ext cx="787195" cy="351129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Vin Number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Residual Value</a:t>
          </a:r>
          <a:endParaRPr lang="en-US" sz="2000" kern="1200" dirty="0"/>
        </a:p>
      </dsp:txBody>
      <dsp:txXfrm rot="-5400000">
        <a:off x="1975104" y="1172273"/>
        <a:ext cx="3472868" cy="710339"/>
      </dsp:txXfrm>
    </dsp:sp>
    <dsp:sp modelId="{330B19A4-F0E8-4167-A516-804C396638D3}">
      <dsp:nvSpPr>
        <dsp:cNvPr id="0" name=""/>
        <dsp:cNvSpPr/>
      </dsp:nvSpPr>
      <dsp:spPr>
        <a:xfrm>
          <a:off x="0" y="1035445"/>
          <a:ext cx="1975104" cy="9839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Specific Vehicle</a:t>
          </a:r>
          <a:endParaRPr lang="en-US" sz="2000" kern="1200" dirty="0"/>
        </a:p>
      </dsp:txBody>
      <dsp:txXfrm>
        <a:off x="48035" y="1083480"/>
        <a:ext cx="1879034" cy="887924"/>
      </dsp:txXfrm>
    </dsp:sp>
    <dsp:sp modelId="{3DE656FB-E9C9-4149-A665-65CB2966174E}">
      <dsp:nvSpPr>
        <dsp:cNvPr id="0" name=""/>
        <dsp:cNvSpPr/>
      </dsp:nvSpPr>
      <dsp:spPr>
        <a:xfrm>
          <a:off x="0" y="2068640"/>
          <a:ext cx="1975104" cy="9839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Specific Amount of Time</a:t>
          </a:r>
          <a:endParaRPr lang="en-US" sz="2000" kern="1200" dirty="0"/>
        </a:p>
      </dsp:txBody>
      <dsp:txXfrm>
        <a:off x="48035" y="2116675"/>
        <a:ext cx="1879034" cy="887924"/>
      </dsp:txXfrm>
    </dsp:sp>
    <dsp:sp modelId="{0055B97F-6380-4624-AC9F-F9FCC0082C30}">
      <dsp:nvSpPr>
        <dsp:cNvPr id="0" name=""/>
        <dsp:cNvSpPr/>
      </dsp:nvSpPr>
      <dsp:spPr>
        <a:xfrm>
          <a:off x="0" y="3101834"/>
          <a:ext cx="1975104" cy="9839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Specified Conditions</a:t>
          </a:r>
          <a:endParaRPr lang="en-US" sz="2000" kern="1200" dirty="0"/>
        </a:p>
      </dsp:txBody>
      <dsp:txXfrm>
        <a:off x="48035" y="3149869"/>
        <a:ext cx="1879034" cy="887924"/>
      </dsp:txXfrm>
    </dsp:sp>
    <dsp:sp modelId="{789D382D-1AD3-4B75-9DCE-8C77E8F0E982}">
      <dsp:nvSpPr>
        <dsp:cNvPr id="0" name=""/>
        <dsp:cNvSpPr/>
      </dsp:nvSpPr>
      <dsp:spPr>
        <a:xfrm>
          <a:off x="0" y="4135029"/>
          <a:ext cx="1975104" cy="9839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Specified Costs</a:t>
          </a:r>
          <a:endParaRPr lang="en-US" sz="2000" kern="1200" dirty="0"/>
        </a:p>
      </dsp:txBody>
      <dsp:txXfrm>
        <a:off x="48035" y="4183064"/>
        <a:ext cx="1879034" cy="887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4E94B-F989-4316-BE76-5B61874B52F3}">
      <dsp:nvSpPr>
        <dsp:cNvPr id="0" name=""/>
        <dsp:cNvSpPr/>
      </dsp:nvSpPr>
      <dsp:spPr>
        <a:xfrm>
          <a:off x="0" y="0"/>
          <a:ext cx="4770782" cy="512127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2979F-7C77-4F04-BDB0-2359D06C3DAD}">
      <dsp:nvSpPr>
        <dsp:cNvPr id="0" name=""/>
        <dsp:cNvSpPr/>
      </dsp:nvSpPr>
      <dsp:spPr>
        <a:xfrm>
          <a:off x="2385391" y="514878"/>
          <a:ext cx="3101008" cy="60615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Customer Drives an Automobile</a:t>
          </a:r>
          <a:endParaRPr lang="en-US" sz="1500" kern="1200" dirty="0"/>
        </a:p>
      </dsp:txBody>
      <dsp:txXfrm>
        <a:off x="2414981" y="544468"/>
        <a:ext cx="3041828" cy="546970"/>
      </dsp:txXfrm>
    </dsp:sp>
    <dsp:sp modelId="{C7662F6E-5022-4864-9D8D-2CACA1EA4759}">
      <dsp:nvSpPr>
        <dsp:cNvPr id="0" name=""/>
        <dsp:cNvSpPr/>
      </dsp:nvSpPr>
      <dsp:spPr>
        <a:xfrm>
          <a:off x="2385391" y="1196797"/>
          <a:ext cx="3101008" cy="60615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Making Relatively Low Payments</a:t>
          </a:r>
          <a:endParaRPr lang="en-US" sz="1500" kern="1200" dirty="0"/>
        </a:p>
      </dsp:txBody>
      <dsp:txXfrm>
        <a:off x="2414981" y="1226387"/>
        <a:ext cx="3041828" cy="546970"/>
      </dsp:txXfrm>
    </dsp:sp>
    <dsp:sp modelId="{4D0D3A92-F7D9-45AA-AFF4-C8A8505EA0EA}">
      <dsp:nvSpPr>
        <dsp:cNvPr id="0" name=""/>
        <dsp:cNvSpPr/>
      </dsp:nvSpPr>
      <dsp:spPr>
        <a:xfrm>
          <a:off x="2385391" y="1878717"/>
          <a:ext cx="3101008" cy="60615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Auto Owned by Leasing Company (or Bank)</a:t>
          </a:r>
          <a:endParaRPr lang="en-US" sz="1500" kern="1200" dirty="0"/>
        </a:p>
      </dsp:txBody>
      <dsp:txXfrm>
        <a:off x="2414981" y="1908307"/>
        <a:ext cx="3041828" cy="546970"/>
      </dsp:txXfrm>
    </dsp:sp>
    <dsp:sp modelId="{5CB13ED0-6F28-4FED-8C6F-D6AD354F3FDF}">
      <dsp:nvSpPr>
        <dsp:cNvPr id="0" name=""/>
        <dsp:cNvSpPr/>
      </dsp:nvSpPr>
      <dsp:spPr>
        <a:xfrm>
          <a:off x="2385391" y="2560637"/>
          <a:ext cx="3101008" cy="60615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Leased for a Specific Time Period</a:t>
          </a:r>
          <a:endParaRPr lang="en-US" sz="1500" kern="1200" dirty="0"/>
        </a:p>
      </dsp:txBody>
      <dsp:txXfrm>
        <a:off x="2414981" y="2590227"/>
        <a:ext cx="3041828" cy="546970"/>
      </dsp:txXfrm>
    </dsp:sp>
    <dsp:sp modelId="{FE6CD95B-3910-4144-99BA-64B55E04DA26}">
      <dsp:nvSpPr>
        <dsp:cNvPr id="0" name=""/>
        <dsp:cNvSpPr/>
      </dsp:nvSpPr>
      <dsp:spPr>
        <a:xfrm>
          <a:off x="2385391" y="3242557"/>
          <a:ext cx="3101008" cy="60615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Returned at the End of the Lease</a:t>
          </a:r>
          <a:endParaRPr lang="en-US" sz="1500" kern="1200" dirty="0"/>
        </a:p>
      </dsp:txBody>
      <dsp:txXfrm>
        <a:off x="2414981" y="3272147"/>
        <a:ext cx="3041828" cy="546970"/>
      </dsp:txXfrm>
    </dsp:sp>
    <dsp:sp modelId="{20280DDE-5E8F-453B-89AF-6D7D5B50F89E}">
      <dsp:nvSpPr>
        <dsp:cNvPr id="0" name=""/>
        <dsp:cNvSpPr/>
      </dsp:nvSpPr>
      <dsp:spPr>
        <a:xfrm>
          <a:off x="2385391" y="3924477"/>
          <a:ext cx="3101008" cy="60615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Option to Purchase Generally Offered</a:t>
          </a:r>
          <a:endParaRPr lang="en-US" sz="1500" kern="1200" dirty="0"/>
        </a:p>
      </dsp:txBody>
      <dsp:txXfrm>
        <a:off x="2414981" y="3954067"/>
        <a:ext cx="3041828" cy="5469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3D5DC-AD94-476A-B2D0-DCF471E0C603}">
      <dsp:nvSpPr>
        <dsp:cNvPr id="0" name=""/>
        <dsp:cNvSpPr/>
      </dsp:nvSpPr>
      <dsp:spPr>
        <a:xfrm>
          <a:off x="411479" y="0"/>
          <a:ext cx="4663440" cy="51212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B398E-FDE5-42D9-A61B-48EFF00C7F44}">
      <dsp:nvSpPr>
        <dsp:cNvPr id="0" name=""/>
        <dsp:cNvSpPr/>
      </dsp:nvSpPr>
      <dsp:spPr>
        <a:xfrm>
          <a:off x="2745" y="1536382"/>
          <a:ext cx="1320700" cy="2048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Steady Reduction in a Vehicle’s Value</a:t>
          </a:r>
          <a:endParaRPr lang="en-US" sz="1900" kern="1200" dirty="0"/>
        </a:p>
      </dsp:txBody>
      <dsp:txXfrm>
        <a:off x="67216" y="1600853"/>
        <a:ext cx="1191758" cy="1919568"/>
      </dsp:txXfrm>
    </dsp:sp>
    <dsp:sp modelId="{E327EC95-5292-43CC-AE1E-F66F0D36B7D3}">
      <dsp:nvSpPr>
        <dsp:cNvPr id="0" name=""/>
        <dsp:cNvSpPr/>
      </dsp:nvSpPr>
      <dsp:spPr>
        <a:xfrm>
          <a:off x="1389481" y="1536382"/>
          <a:ext cx="1320700" cy="2048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Based on Vehicle Age</a:t>
          </a:r>
          <a:endParaRPr lang="en-US" sz="1900" kern="1200" dirty="0"/>
        </a:p>
      </dsp:txBody>
      <dsp:txXfrm>
        <a:off x="1453952" y="1600853"/>
        <a:ext cx="1191758" cy="1919568"/>
      </dsp:txXfrm>
    </dsp:sp>
    <dsp:sp modelId="{07986B9E-8CD8-4894-88AD-21CC5FE2E5E5}">
      <dsp:nvSpPr>
        <dsp:cNvPr id="0" name=""/>
        <dsp:cNvSpPr/>
      </dsp:nvSpPr>
      <dsp:spPr>
        <a:xfrm>
          <a:off x="2776217" y="1536382"/>
          <a:ext cx="1320700" cy="2048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Based on Miles Driven</a:t>
          </a:r>
          <a:endParaRPr lang="en-US" sz="1900" kern="1200" dirty="0"/>
        </a:p>
      </dsp:txBody>
      <dsp:txXfrm>
        <a:off x="2840688" y="1600853"/>
        <a:ext cx="1191758" cy="1919568"/>
      </dsp:txXfrm>
    </dsp:sp>
    <dsp:sp modelId="{67997DA6-6073-42D7-9C0C-1CFA3244D68A}">
      <dsp:nvSpPr>
        <dsp:cNvPr id="0" name=""/>
        <dsp:cNvSpPr/>
      </dsp:nvSpPr>
      <dsp:spPr>
        <a:xfrm>
          <a:off x="4162953" y="1536382"/>
          <a:ext cx="1320700" cy="2048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Greatest in the First Year</a:t>
          </a:r>
          <a:endParaRPr lang="en-US" sz="1900" kern="1200" dirty="0"/>
        </a:p>
      </dsp:txBody>
      <dsp:txXfrm>
        <a:off x="4227424" y="1600853"/>
        <a:ext cx="1191758" cy="1919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B922E-4046-4533-8567-E86FEE8EE861}">
      <dsp:nvSpPr>
        <dsp:cNvPr id="0" name=""/>
        <dsp:cNvSpPr/>
      </dsp:nvSpPr>
      <dsp:spPr>
        <a:xfrm>
          <a:off x="123444" y="1038161"/>
          <a:ext cx="3044952" cy="30449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Lessees Pay for Depreciation</a:t>
          </a:r>
          <a:endParaRPr lang="en-US" sz="2500" kern="1200" dirty="0"/>
        </a:p>
      </dsp:txBody>
      <dsp:txXfrm>
        <a:off x="548640" y="1397226"/>
        <a:ext cx="1755648" cy="2326821"/>
      </dsp:txXfrm>
    </dsp:sp>
    <dsp:sp modelId="{088B28A7-AD03-4475-98AC-B7C32667B7CA}">
      <dsp:nvSpPr>
        <dsp:cNvPr id="0" name=""/>
        <dsp:cNvSpPr/>
      </dsp:nvSpPr>
      <dsp:spPr>
        <a:xfrm>
          <a:off x="2318004" y="1038161"/>
          <a:ext cx="3044952" cy="30449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Not the Entire Value of a Vehicle</a:t>
          </a:r>
          <a:endParaRPr lang="en-US" sz="2500" kern="1200" dirty="0"/>
        </a:p>
      </dsp:txBody>
      <dsp:txXfrm>
        <a:off x="3182112" y="1397226"/>
        <a:ext cx="1755648" cy="23268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33208D-D6C5-4EC9-9E0C-1DC281C5416E}">
      <dsp:nvSpPr>
        <dsp:cNvPr id="0" name=""/>
        <dsp:cNvSpPr/>
      </dsp:nvSpPr>
      <dsp:spPr>
        <a:xfrm>
          <a:off x="0" y="914717"/>
          <a:ext cx="3291840" cy="329184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1C000C-55FF-495C-BC55-AEE0C4899662}">
      <dsp:nvSpPr>
        <dsp:cNvPr id="0" name=""/>
        <dsp:cNvSpPr/>
      </dsp:nvSpPr>
      <dsp:spPr>
        <a:xfrm>
          <a:off x="1645920" y="914717"/>
          <a:ext cx="3840480" cy="32918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Lessee Responsible for Normal Wear-and-Tear</a:t>
          </a:r>
          <a:endParaRPr lang="en-US" sz="2200" kern="1200" dirty="0"/>
        </a:p>
      </dsp:txBody>
      <dsp:txXfrm>
        <a:off x="1645920" y="914717"/>
        <a:ext cx="1920240" cy="1563624"/>
      </dsp:txXfrm>
    </dsp:sp>
    <dsp:sp modelId="{D97AC0AF-7B29-402B-B63B-021F79D19159}">
      <dsp:nvSpPr>
        <dsp:cNvPr id="0" name=""/>
        <dsp:cNvSpPr/>
      </dsp:nvSpPr>
      <dsp:spPr>
        <a:xfrm>
          <a:off x="864108" y="2478341"/>
          <a:ext cx="1563624" cy="156362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B0E07E-2873-4BC9-B0AE-9244F85EEBCE}">
      <dsp:nvSpPr>
        <dsp:cNvPr id="0" name=""/>
        <dsp:cNvSpPr/>
      </dsp:nvSpPr>
      <dsp:spPr>
        <a:xfrm>
          <a:off x="1645920" y="2478341"/>
          <a:ext cx="3840480" cy="15636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Items</a:t>
          </a:r>
          <a:endParaRPr lang="en-US" sz="2200" kern="1200" dirty="0"/>
        </a:p>
      </dsp:txBody>
      <dsp:txXfrm>
        <a:off x="1645920" y="2478341"/>
        <a:ext cx="1920240" cy="1563624"/>
      </dsp:txXfrm>
    </dsp:sp>
    <dsp:sp modelId="{70F90B2D-6783-412C-B9B3-BB57339B572E}">
      <dsp:nvSpPr>
        <dsp:cNvPr id="0" name=""/>
        <dsp:cNvSpPr/>
      </dsp:nvSpPr>
      <dsp:spPr>
        <a:xfrm>
          <a:off x="3566160" y="2478341"/>
          <a:ext cx="1920240" cy="156362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Tires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Wiper Blades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Light Bulbs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Brakes</a:t>
          </a:r>
          <a:endParaRPr lang="en-US" sz="2200" kern="1200" dirty="0"/>
        </a:p>
      </dsp:txBody>
      <dsp:txXfrm>
        <a:off x="3566160" y="2478341"/>
        <a:ext cx="1920240" cy="15636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83BE0-E41A-48D1-A7AB-E50EFC600E2D}">
      <dsp:nvSpPr>
        <dsp:cNvPr id="0" name=""/>
        <dsp:cNvSpPr/>
      </dsp:nvSpPr>
      <dsp:spPr>
        <a:xfrm>
          <a:off x="411479" y="0"/>
          <a:ext cx="4663440" cy="51212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A2A3C5-949C-4F5D-96CD-DCAE4C302EE8}">
      <dsp:nvSpPr>
        <dsp:cNvPr id="0" name=""/>
        <dsp:cNvSpPr/>
      </dsp:nvSpPr>
      <dsp:spPr>
        <a:xfrm>
          <a:off x="2411" y="1536382"/>
          <a:ext cx="1054149" cy="2048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Excessive Mileage</a:t>
          </a:r>
          <a:endParaRPr lang="en-US" sz="1300" kern="1200" dirty="0"/>
        </a:p>
      </dsp:txBody>
      <dsp:txXfrm>
        <a:off x="53870" y="1587841"/>
        <a:ext cx="951231" cy="1945592"/>
      </dsp:txXfrm>
    </dsp:sp>
    <dsp:sp modelId="{E25F9F42-0148-4C7D-8304-D1F62EE36E08}">
      <dsp:nvSpPr>
        <dsp:cNvPr id="0" name=""/>
        <dsp:cNvSpPr/>
      </dsp:nvSpPr>
      <dsp:spPr>
        <a:xfrm>
          <a:off x="1109268" y="1536382"/>
          <a:ext cx="1054149" cy="2048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Penalty on a Per-Mile Basis</a:t>
          </a:r>
          <a:endParaRPr lang="en-US" sz="1300" kern="1200" dirty="0"/>
        </a:p>
      </dsp:txBody>
      <dsp:txXfrm>
        <a:off x="1160727" y="1587841"/>
        <a:ext cx="951231" cy="1945592"/>
      </dsp:txXfrm>
    </dsp:sp>
    <dsp:sp modelId="{22DA4A9C-BC66-4525-AFDF-67B6E1B97D0F}">
      <dsp:nvSpPr>
        <dsp:cNvPr id="0" name=""/>
        <dsp:cNvSpPr/>
      </dsp:nvSpPr>
      <dsp:spPr>
        <a:xfrm>
          <a:off x="2216125" y="1536382"/>
          <a:ext cx="1054149" cy="2048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Excessive Wear-and-Tear</a:t>
          </a:r>
          <a:endParaRPr lang="en-US" sz="1300" kern="1200" dirty="0"/>
        </a:p>
      </dsp:txBody>
      <dsp:txXfrm>
        <a:off x="2267584" y="1587841"/>
        <a:ext cx="951231" cy="1945592"/>
      </dsp:txXfrm>
    </dsp:sp>
    <dsp:sp modelId="{B7DE2F05-D164-4B65-8BE6-CAC0084E0141}">
      <dsp:nvSpPr>
        <dsp:cNvPr id="0" name=""/>
        <dsp:cNvSpPr/>
      </dsp:nvSpPr>
      <dsp:spPr>
        <a:xfrm>
          <a:off x="3322982" y="1536382"/>
          <a:ext cx="1054149" cy="2048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Damages Beyond “Normal”</a:t>
          </a:r>
          <a:endParaRPr lang="en-US" sz="1300" kern="1200" dirty="0"/>
        </a:p>
      </dsp:txBody>
      <dsp:txXfrm>
        <a:off x="3374441" y="1587841"/>
        <a:ext cx="951231" cy="1945592"/>
      </dsp:txXfrm>
    </dsp:sp>
    <dsp:sp modelId="{1200F691-DD0D-4858-9991-EBC03C661467}">
      <dsp:nvSpPr>
        <dsp:cNvPr id="0" name=""/>
        <dsp:cNvSpPr/>
      </dsp:nvSpPr>
      <dsp:spPr>
        <a:xfrm>
          <a:off x="4429839" y="1536382"/>
          <a:ext cx="1054149" cy="2048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Terminating a Lease Before Normal End Date</a:t>
          </a:r>
          <a:endParaRPr lang="en-US" sz="1300" kern="1200" dirty="0"/>
        </a:p>
      </dsp:txBody>
      <dsp:txXfrm>
        <a:off x="4481298" y="1587841"/>
        <a:ext cx="951231" cy="1945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3/3/2016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C0069-A25E-4EBB-98D8-CC9B3A096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6511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3/3/2016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0651F-94FF-42BF-B927-BDA401EF4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142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0651F-94FF-42BF-B927-BDA401EF4D15}" type="slidenum">
              <a:rPr lang="en-US" smtClean="0"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3/3/2016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16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2C03-5A4A-49EA-88E6-E86FDCBCE7FF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BE1-7DE0-4E51-862F-92F14BEC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8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AFDC-984C-4245-A8F4-4ABB30469B74}" type="datetime1">
              <a:rPr lang="en-US" smtClean="0"/>
              <a:t>11/2/2015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BE1-7DE0-4E51-862F-92F14BEC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7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D4E0-3CAE-4BAB-9484-E0F81459FE84}" type="datetime1">
              <a:rPr lang="en-US" smtClean="0"/>
              <a:t>11/2/2015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BE1-7DE0-4E51-862F-92F14BEC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5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A92A-5FEE-4964-B180-5532D3BF50B4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BE1-7DE0-4E51-862F-92F14BEC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4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D894-8E2E-472B-9CF2-B46058C46BD2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BE1-7DE0-4E51-862F-92F14BEC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3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588C-E20B-4965-BCA9-DD5336C0C4D3}" type="datetime1">
              <a:rPr lang="en-US" smtClean="0"/>
              <a:t>11/2/2015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BE1-7DE0-4E51-862F-92F14BEC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4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6AD5-3EA1-48CD-9BF1-E77BCFF68165}" type="datetime1">
              <a:rPr lang="en-US" smtClean="0"/>
              <a:t>11/2/2015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BE1-7DE0-4E51-862F-92F14BEC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3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287C-983E-40A4-90F4-936107867A62}" type="datetime1">
              <a:rPr lang="en-US" smtClean="0"/>
              <a:t>11/2/2015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BE1-7DE0-4E51-862F-92F14BEC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3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10A21-5D17-47AA-AE0B-997710CADF87}" type="datetime1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BE1-7DE0-4E51-862F-92F14BEC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7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8094-1ACE-4421-84E1-71914486C0B3}" type="datetime1">
              <a:rPr lang="en-US" smtClean="0"/>
              <a:t>11/2/2015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BE1-7DE0-4E51-862F-92F14BEC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3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838C-705F-44B3-A4DB-BA47C18E035D}" type="datetime1">
              <a:rPr lang="en-US" smtClean="0"/>
              <a:t>11/2/2015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BE1-7DE0-4E51-862F-92F14BEC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6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CBDF5E-A080-4651-9651-8E866CC05857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9115BE1-7DE0-4E51-862F-92F14BEC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0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Penn Liberty Motors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6386" y="5013960"/>
            <a:ext cx="5114778" cy="110124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JUST ANNOUNCED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180" y="838200"/>
            <a:ext cx="1360112" cy="14097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800579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Lease Penalty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127872"/>
              </p:ext>
            </p:extLst>
          </p:nvPr>
        </p:nvGraphicFramePr>
        <p:xfrm>
          <a:off x="4425950" y="863601"/>
          <a:ext cx="54864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005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26386" y="1298448"/>
            <a:ext cx="5217414" cy="2587752"/>
          </a:xfrm>
        </p:spPr>
        <p:txBody>
          <a:bodyPr/>
          <a:lstStyle/>
          <a:p>
            <a:pPr algn="ctr"/>
            <a:r>
              <a:rPr lang="en-US" cap="none" dirty="0" smtClean="0"/>
              <a:t>Automobile</a:t>
            </a:r>
            <a:r>
              <a:rPr lang="en-US" dirty="0" smtClean="0"/>
              <a:t> </a:t>
            </a:r>
            <a:r>
              <a:rPr lang="en-US" cap="none" dirty="0" smtClean="0"/>
              <a:t>Leasing Opportunities</a:t>
            </a:r>
            <a:endParaRPr lang="en-US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Leasing Questions Answered</a:t>
            </a:r>
          </a:p>
        </p:txBody>
      </p:sp>
    </p:spTree>
    <p:extLst>
      <p:ext uri="{BB962C8B-B14F-4D97-AF65-F5344CB8AC3E}">
        <p14:creationId xmlns:p14="http://schemas.microsoft.com/office/powerpoint/2010/main" val="394018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Lease Contract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634891"/>
              </p:ext>
            </p:extLst>
          </p:nvPr>
        </p:nvGraphicFramePr>
        <p:xfrm>
          <a:off x="4425950" y="863601"/>
          <a:ext cx="54864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055" y="3424430"/>
            <a:ext cx="3347890" cy="223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2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780587"/>
              </p:ext>
            </p:extLst>
          </p:nvPr>
        </p:nvGraphicFramePr>
        <p:xfrm>
          <a:off x="4425950" y="863601"/>
          <a:ext cx="54864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64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Depreciation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804116"/>
              </p:ext>
            </p:extLst>
          </p:nvPr>
        </p:nvGraphicFramePr>
        <p:xfrm>
          <a:off x="4425950" y="863601"/>
          <a:ext cx="54864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364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 Value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341845"/>
              </p:ext>
            </p:extLst>
          </p:nvPr>
        </p:nvGraphicFramePr>
        <p:xfrm>
          <a:off x="4425950" y="863601"/>
          <a:ext cx="54864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07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Lease Refinance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End one lease and begin another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Same vehicle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Cannot change finance terms of a lease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4476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23838"/>
            <a:ext cx="2944368" cy="4601183"/>
          </a:xfrm>
        </p:spPr>
        <p:txBody>
          <a:bodyPr/>
          <a:lstStyle/>
          <a:p>
            <a:r>
              <a:rPr lang="en-US" dirty="0" smtClean="0"/>
              <a:t>Wear and Tear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250994"/>
              </p:ext>
            </p:extLst>
          </p:nvPr>
        </p:nvGraphicFramePr>
        <p:xfrm>
          <a:off x="4425950" y="863601"/>
          <a:ext cx="54864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687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865532" cy="512064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Predicted lease-end value of vehicles</a:t>
            </a:r>
          </a:p>
          <a:p>
            <a:r>
              <a:rPr lang="en-US" sz="2800" dirty="0" smtClean="0"/>
              <a:t>Important to the calculation of monthly payment</a:t>
            </a:r>
          </a:p>
          <a:p>
            <a:r>
              <a:rPr lang="en-US" sz="2800" dirty="0" smtClean="0"/>
              <a:t>Longer lease -&gt; lower residual value</a:t>
            </a:r>
          </a:p>
          <a:p>
            <a:r>
              <a:rPr lang="en-US" sz="2800" dirty="0" smtClean="0"/>
              <a:t>Negotiated price-residual value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68516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31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002060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53</TotalTime>
  <Words>189</Words>
  <PresentationFormat>Widescreen</PresentationFormat>
  <Paragraphs>53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Corbel</vt:lpstr>
      <vt:lpstr>Wingdings 2</vt:lpstr>
      <vt:lpstr>Frame</vt:lpstr>
      <vt:lpstr>Penn Liberty Motors</vt:lpstr>
      <vt:lpstr>Automobile Leasing Opportunities</vt:lpstr>
      <vt:lpstr>Auto Lease Contract</vt:lpstr>
      <vt:lpstr>Leasing</vt:lpstr>
      <vt:lpstr>Depreciation</vt:lpstr>
      <vt:lpstr>Vehicle Value</vt:lpstr>
      <vt:lpstr>Car Lease Refinance</vt:lpstr>
      <vt:lpstr>Wear and Tear</vt:lpstr>
      <vt:lpstr>Residual Value</vt:lpstr>
      <vt:lpstr>Lease Penalty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 Liberty Motors</dc:title>
  <dc:creator>GO! Series</dc:creator>
  <dcterms:created xsi:type="dcterms:W3CDTF">2010-03-03T17:49:08Z</dcterms:created>
  <dcterms:modified xsi:type="dcterms:W3CDTF">2015-11-03T00:45:49Z</dcterms:modified>
</cp:coreProperties>
</file>