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4708E-FC16-4D72-9045-A7CEDBC3C78F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</dgm:pt>
    <dgm:pt modelId="{8223A06F-9873-4B88-9C17-DEFAB853D4E7}">
      <dgm:prSet phldrT="[Text]"/>
      <dgm:spPr/>
      <dgm:t>
        <a:bodyPr/>
        <a:lstStyle/>
        <a:p>
          <a:r>
            <a:rPr lang="en-US" b="1" cap="none" spc="0" smtClean="0">
              <a:ln w="1905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Restoration Services</a:t>
          </a:r>
          <a:endParaRPr lang="en-US" b="1" cap="none" spc="0" dirty="0">
            <a:ln w="1905"/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06E303C-22AA-46C3-8FE7-38AF3F90DF4D}" type="parTrans" cxnId="{BE2DB7E7-5441-4E6F-9812-1817B3E009A8}">
      <dgm:prSet/>
      <dgm:spPr/>
      <dgm:t>
        <a:bodyPr/>
        <a:lstStyle/>
        <a:p>
          <a:endParaRPr lang="en-US"/>
        </a:p>
      </dgm:t>
    </dgm:pt>
    <dgm:pt modelId="{5A23DF18-B114-46E3-8E80-DA14FAC25E79}" type="sibTrans" cxnId="{BE2DB7E7-5441-4E6F-9812-1817B3E009A8}">
      <dgm:prSet/>
      <dgm:spPr/>
      <dgm:t>
        <a:bodyPr/>
        <a:lstStyle/>
        <a:p>
          <a:endParaRPr lang="en-US"/>
        </a:p>
      </dgm:t>
    </dgm:pt>
    <dgm:pt modelId="{883E74E9-5A93-4AA2-9F52-700A6BB1AFF6}">
      <dgm:prSet phldrT="[Text]"/>
      <dgm:spPr/>
      <dgm:t>
        <a:bodyPr/>
        <a:lstStyle/>
        <a:p>
          <a:r>
            <a:rPr lang="en-US" b="1" cap="none" spc="0" smtClean="0">
              <a:ln w="1905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Only Authentic Parts</a:t>
          </a:r>
          <a:endParaRPr lang="en-US" b="1" cap="none" spc="0" dirty="0">
            <a:ln w="1905"/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A9AD7B-5B42-4D4D-8C87-D31D620EE192}" type="parTrans" cxnId="{F85F3D84-C3EA-46D3-9E8E-E1116F105D8D}">
      <dgm:prSet/>
      <dgm:spPr/>
      <dgm:t>
        <a:bodyPr/>
        <a:lstStyle/>
        <a:p>
          <a:endParaRPr lang="en-US"/>
        </a:p>
      </dgm:t>
    </dgm:pt>
    <dgm:pt modelId="{78791810-26B7-4299-A3C0-1F6FEF019332}" type="sibTrans" cxnId="{F85F3D84-C3EA-46D3-9E8E-E1116F105D8D}">
      <dgm:prSet/>
      <dgm:spPr/>
      <dgm:t>
        <a:bodyPr/>
        <a:lstStyle/>
        <a:p>
          <a:endParaRPr lang="en-US"/>
        </a:p>
      </dgm:t>
    </dgm:pt>
    <dgm:pt modelId="{E757F23A-D544-4864-8DB5-367385113D8A}">
      <dgm:prSet phldrT="[Text]"/>
      <dgm:spPr/>
      <dgm:t>
        <a:bodyPr/>
        <a:lstStyle/>
        <a:p>
          <a:r>
            <a:rPr lang="en-US" b="1" cap="none" spc="0" smtClean="0">
              <a:ln w="1905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Warranty</a:t>
          </a:r>
          <a:endParaRPr lang="en-US" b="1" cap="none" spc="0" dirty="0">
            <a:ln w="1905"/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DE2621-91F8-4BE6-895F-6EE5C301F216}" type="parTrans" cxnId="{4640AE49-6738-4655-9424-1BB7BC34DC93}">
      <dgm:prSet/>
      <dgm:spPr/>
      <dgm:t>
        <a:bodyPr/>
        <a:lstStyle/>
        <a:p>
          <a:endParaRPr lang="en-US"/>
        </a:p>
      </dgm:t>
    </dgm:pt>
    <dgm:pt modelId="{A6E33DE9-A90E-44C9-BFE7-BA38F11EFC4F}" type="sibTrans" cxnId="{4640AE49-6738-4655-9424-1BB7BC34DC93}">
      <dgm:prSet/>
      <dgm:spPr/>
      <dgm:t>
        <a:bodyPr/>
        <a:lstStyle/>
        <a:p>
          <a:endParaRPr lang="en-US"/>
        </a:p>
      </dgm:t>
    </dgm:pt>
    <dgm:pt modelId="{DD08EDFF-037C-4091-8BF8-FF9D015ADA8A}">
      <dgm:prSet phldrT="[Text]"/>
      <dgm:spPr/>
      <dgm:t>
        <a:bodyPr/>
        <a:lstStyle/>
        <a:p>
          <a:r>
            <a:rPr lang="en-US" b="1" cap="none" spc="0" smtClean="0">
              <a:ln w="1905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Collections</a:t>
          </a:r>
          <a:endParaRPr lang="en-US" b="1" cap="none" spc="0" dirty="0">
            <a:ln w="1905"/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E164C9-8821-475B-A38C-6449E6A1D2DD}" type="parTrans" cxnId="{786CCEE9-29D3-4AD2-B883-44879E497861}">
      <dgm:prSet/>
      <dgm:spPr/>
      <dgm:t>
        <a:bodyPr/>
        <a:lstStyle/>
        <a:p>
          <a:endParaRPr lang="en-US"/>
        </a:p>
      </dgm:t>
    </dgm:pt>
    <dgm:pt modelId="{D48632BB-FE48-404E-86B6-2EC1637F056C}" type="sibTrans" cxnId="{786CCEE9-29D3-4AD2-B883-44879E497861}">
      <dgm:prSet/>
      <dgm:spPr/>
      <dgm:t>
        <a:bodyPr/>
        <a:lstStyle/>
        <a:p>
          <a:endParaRPr lang="en-US"/>
        </a:p>
      </dgm:t>
    </dgm:pt>
    <dgm:pt modelId="{DBFD156A-C229-4BF0-9148-8C16E8B52043}">
      <dgm:prSet phldrT="[Text]"/>
      <dgm:spPr/>
      <dgm:t>
        <a:bodyPr/>
        <a:lstStyle/>
        <a:p>
          <a:r>
            <a:rPr lang="en-US" b="1" cap="none" spc="0" dirty="0" smtClean="0">
              <a:ln w="1905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Non-Salvaged Vehicles</a:t>
          </a:r>
          <a:endParaRPr lang="en-US" b="1" cap="none" spc="0" dirty="0">
            <a:ln w="1905"/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565620-FF88-42AC-81FF-3BA61237F8AE}" type="parTrans" cxnId="{045760FF-80F8-4902-BBD4-B5F9C34B1AEF}">
      <dgm:prSet/>
      <dgm:spPr/>
      <dgm:t>
        <a:bodyPr/>
        <a:lstStyle/>
        <a:p>
          <a:endParaRPr lang="en-US"/>
        </a:p>
      </dgm:t>
    </dgm:pt>
    <dgm:pt modelId="{1A63E7B5-EAC5-4BC4-B01E-5A393CBEB3DD}" type="sibTrans" cxnId="{045760FF-80F8-4902-BBD4-B5F9C34B1AEF}">
      <dgm:prSet/>
      <dgm:spPr/>
      <dgm:t>
        <a:bodyPr/>
        <a:lstStyle/>
        <a:p>
          <a:endParaRPr lang="en-US"/>
        </a:p>
      </dgm:t>
    </dgm:pt>
    <dgm:pt modelId="{53AA2FB6-069E-41A7-BDAB-FCDB0F5FFD5A}" type="pres">
      <dgm:prSet presAssocID="{AD44708E-FC16-4D72-9045-A7CEDBC3C78F}" presName="CompostProcess" presStyleCnt="0">
        <dgm:presLayoutVars>
          <dgm:dir/>
          <dgm:resizeHandles val="exact"/>
        </dgm:presLayoutVars>
      </dgm:prSet>
      <dgm:spPr/>
    </dgm:pt>
    <dgm:pt modelId="{DD3B78BD-C506-4E57-8769-C9C35779100F}" type="pres">
      <dgm:prSet presAssocID="{AD44708E-FC16-4D72-9045-A7CEDBC3C78F}" presName="arrow" presStyleLbl="bgShp" presStyleIdx="0" presStyleCnt="1"/>
      <dgm:spPr/>
    </dgm:pt>
    <dgm:pt modelId="{F2CD1502-DED5-409B-9580-C83EE4A2FA09}" type="pres">
      <dgm:prSet presAssocID="{AD44708E-FC16-4D72-9045-A7CEDBC3C78F}" presName="linearProcess" presStyleCnt="0"/>
      <dgm:spPr/>
    </dgm:pt>
    <dgm:pt modelId="{E4853288-7581-4F5B-A21F-C93BFCEDF305}" type="pres">
      <dgm:prSet presAssocID="{8223A06F-9873-4B88-9C17-DEFAB853D4E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338DE2-0BF5-4433-9C30-B25F7E028526}" type="pres">
      <dgm:prSet presAssocID="{5A23DF18-B114-46E3-8E80-DA14FAC25E79}" presName="sibTrans" presStyleCnt="0"/>
      <dgm:spPr/>
    </dgm:pt>
    <dgm:pt modelId="{B7DB04CF-36B6-4A33-BA02-1B1208D10D99}" type="pres">
      <dgm:prSet presAssocID="{883E74E9-5A93-4AA2-9F52-700A6BB1AFF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612D0-72A7-420B-AC3B-D08BFC83970D}" type="pres">
      <dgm:prSet presAssocID="{78791810-26B7-4299-A3C0-1F6FEF019332}" presName="sibTrans" presStyleCnt="0"/>
      <dgm:spPr/>
    </dgm:pt>
    <dgm:pt modelId="{A2338DAD-B872-4DB9-A451-C1D4BE005B50}" type="pres">
      <dgm:prSet presAssocID="{E757F23A-D544-4864-8DB5-367385113D8A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3F6BD-428A-4E3C-8AA9-EA69F32976DA}" type="pres">
      <dgm:prSet presAssocID="{A6E33DE9-A90E-44C9-BFE7-BA38F11EFC4F}" presName="sibTrans" presStyleCnt="0"/>
      <dgm:spPr/>
    </dgm:pt>
    <dgm:pt modelId="{CA213B74-4030-4D58-BA8A-592156259799}" type="pres">
      <dgm:prSet presAssocID="{DD08EDFF-037C-4091-8BF8-FF9D015ADA8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930BA-0746-4381-B945-AA41CB815928}" type="pres">
      <dgm:prSet presAssocID="{D48632BB-FE48-404E-86B6-2EC1637F056C}" presName="sibTrans" presStyleCnt="0"/>
      <dgm:spPr/>
    </dgm:pt>
    <dgm:pt modelId="{AAEE6407-1692-4DF3-AB4A-E8009C50D7B0}" type="pres">
      <dgm:prSet presAssocID="{DBFD156A-C229-4BF0-9148-8C16E8B5204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40AE49-6738-4655-9424-1BB7BC34DC93}" srcId="{AD44708E-FC16-4D72-9045-A7CEDBC3C78F}" destId="{E757F23A-D544-4864-8DB5-367385113D8A}" srcOrd="2" destOrd="0" parTransId="{2BDE2621-91F8-4BE6-895F-6EE5C301F216}" sibTransId="{A6E33DE9-A90E-44C9-BFE7-BA38F11EFC4F}"/>
    <dgm:cxn modelId="{18C83A5B-D4FE-4145-A514-7B412200DD93}" type="presOf" srcId="{DD08EDFF-037C-4091-8BF8-FF9D015ADA8A}" destId="{CA213B74-4030-4D58-BA8A-592156259799}" srcOrd="0" destOrd="0" presId="urn:microsoft.com/office/officeart/2005/8/layout/hProcess9"/>
    <dgm:cxn modelId="{786CCEE9-29D3-4AD2-B883-44879E497861}" srcId="{AD44708E-FC16-4D72-9045-A7CEDBC3C78F}" destId="{DD08EDFF-037C-4091-8BF8-FF9D015ADA8A}" srcOrd="3" destOrd="0" parTransId="{E6E164C9-8821-475B-A38C-6449E6A1D2DD}" sibTransId="{D48632BB-FE48-404E-86B6-2EC1637F056C}"/>
    <dgm:cxn modelId="{486D70DA-4FF8-49D2-9832-F6811AD4F828}" type="presOf" srcId="{DBFD156A-C229-4BF0-9148-8C16E8B52043}" destId="{AAEE6407-1692-4DF3-AB4A-E8009C50D7B0}" srcOrd="0" destOrd="0" presId="urn:microsoft.com/office/officeart/2005/8/layout/hProcess9"/>
    <dgm:cxn modelId="{595E8470-78F7-4654-8982-304632B4352A}" type="presOf" srcId="{8223A06F-9873-4B88-9C17-DEFAB853D4E7}" destId="{E4853288-7581-4F5B-A21F-C93BFCEDF305}" srcOrd="0" destOrd="0" presId="urn:microsoft.com/office/officeart/2005/8/layout/hProcess9"/>
    <dgm:cxn modelId="{BE2DB7E7-5441-4E6F-9812-1817B3E009A8}" srcId="{AD44708E-FC16-4D72-9045-A7CEDBC3C78F}" destId="{8223A06F-9873-4B88-9C17-DEFAB853D4E7}" srcOrd="0" destOrd="0" parTransId="{A06E303C-22AA-46C3-8FE7-38AF3F90DF4D}" sibTransId="{5A23DF18-B114-46E3-8E80-DA14FAC25E79}"/>
    <dgm:cxn modelId="{71F9B707-F018-4A34-8DDA-51B6FC77CE84}" type="presOf" srcId="{E757F23A-D544-4864-8DB5-367385113D8A}" destId="{A2338DAD-B872-4DB9-A451-C1D4BE005B50}" srcOrd="0" destOrd="0" presId="urn:microsoft.com/office/officeart/2005/8/layout/hProcess9"/>
    <dgm:cxn modelId="{045760FF-80F8-4902-BBD4-B5F9C34B1AEF}" srcId="{AD44708E-FC16-4D72-9045-A7CEDBC3C78F}" destId="{DBFD156A-C229-4BF0-9148-8C16E8B52043}" srcOrd="4" destOrd="0" parTransId="{51565620-FF88-42AC-81FF-3BA61237F8AE}" sibTransId="{1A63E7B5-EAC5-4BC4-B01E-5A393CBEB3DD}"/>
    <dgm:cxn modelId="{2D014462-AC58-4D18-96B0-7AC8A2A88683}" type="presOf" srcId="{AD44708E-FC16-4D72-9045-A7CEDBC3C78F}" destId="{53AA2FB6-069E-41A7-BDAB-FCDB0F5FFD5A}" srcOrd="0" destOrd="0" presId="urn:microsoft.com/office/officeart/2005/8/layout/hProcess9"/>
    <dgm:cxn modelId="{9F96B09E-AF5C-4654-958F-19B52946EFB2}" type="presOf" srcId="{883E74E9-5A93-4AA2-9F52-700A6BB1AFF6}" destId="{B7DB04CF-36B6-4A33-BA02-1B1208D10D99}" srcOrd="0" destOrd="0" presId="urn:microsoft.com/office/officeart/2005/8/layout/hProcess9"/>
    <dgm:cxn modelId="{F85F3D84-C3EA-46D3-9E8E-E1116F105D8D}" srcId="{AD44708E-FC16-4D72-9045-A7CEDBC3C78F}" destId="{883E74E9-5A93-4AA2-9F52-700A6BB1AFF6}" srcOrd="1" destOrd="0" parTransId="{38A9AD7B-5B42-4D4D-8C87-D31D620EE192}" sibTransId="{78791810-26B7-4299-A3C0-1F6FEF019332}"/>
    <dgm:cxn modelId="{8AA6EFD8-F2DE-4403-A6AD-79D2C6ABC26A}" type="presParOf" srcId="{53AA2FB6-069E-41A7-BDAB-FCDB0F5FFD5A}" destId="{DD3B78BD-C506-4E57-8769-C9C35779100F}" srcOrd="0" destOrd="0" presId="urn:microsoft.com/office/officeart/2005/8/layout/hProcess9"/>
    <dgm:cxn modelId="{D632044E-F368-4879-94BE-F5687CDC2DFA}" type="presParOf" srcId="{53AA2FB6-069E-41A7-BDAB-FCDB0F5FFD5A}" destId="{F2CD1502-DED5-409B-9580-C83EE4A2FA09}" srcOrd="1" destOrd="0" presId="urn:microsoft.com/office/officeart/2005/8/layout/hProcess9"/>
    <dgm:cxn modelId="{13782F98-DCAA-4C23-A9F7-C5CAE1FB1D4D}" type="presParOf" srcId="{F2CD1502-DED5-409B-9580-C83EE4A2FA09}" destId="{E4853288-7581-4F5B-A21F-C93BFCEDF305}" srcOrd="0" destOrd="0" presId="urn:microsoft.com/office/officeart/2005/8/layout/hProcess9"/>
    <dgm:cxn modelId="{3AF044CE-338D-4289-8318-DF8CBC824A0C}" type="presParOf" srcId="{F2CD1502-DED5-409B-9580-C83EE4A2FA09}" destId="{03338DE2-0BF5-4433-9C30-B25F7E028526}" srcOrd="1" destOrd="0" presId="urn:microsoft.com/office/officeart/2005/8/layout/hProcess9"/>
    <dgm:cxn modelId="{82C572D8-B5BD-4E15-BC5B-A667E0901747}" type="presParOf" srcId="{F2CD1502-DED5-409B-9580-C83EE4A2FA09}" destId="{B7DB04CF-36B6-4A33-BA02-1B1208D10D99}" srcOrd="2" destOrd="0" presId="urn:microsoft.com/office/officeart/2005/8/layout/hProcess9"/>
    <dgm:cxn modelId="{F95E07FC-9D2A-4BC0-84F6-5B7902D01315}" type="presParOf" srcId="{F2CD1502-DED5-409B-9580-C83EE4A2FA09}" destId="{5EA612D0-72A7-420B-AC3B-D08BFC83970D}" srcOrd="3" destOrd="0" presId="urn:microsoft.com/office/officeart/2005/8/layout/hProcess9"/>
    <dgm:cxn modelId="{D4408111-AB35-47FF-BFA0-2E22430B47C3}" type="presParOf" srcId="{F2CD1502-DED5-409B-9580-C83EE4A2FA09}" destId="{A2338DAD-B872-4DB9-A451-C1D4BE005B50}" srcOrd="4" destOrd="0" presId="urn:microsoft.com/office/officeart/2005/8/layout/hProcess9"/>
    <dgm:cxn modelId="{F7FE8976-8144-48C5-AAE8-2BE7E1542676}" type="presParOf" srcId="{F2CD1502-DED5-409B-9580-C83EE4A2FA09}" destId="{6AA3F6BD-428A-4E3C-8AA9-EA69F32976DA}" srcOrd="5" destOrd="0" presId="urn:microsoft.com/office/officeart/2005/8/layout/hProcess9"/>
    <dgm:cxn modelId="{3797F432-1DA3-463D-BF5F-B2B5C3910BDD}" type="presParOf" srcId="{F2CD1502-DED5-409B-9580-C83EE4A2FA09}" destId="{CA213B74-4030-4D58-BA8A-592156259799}" srcOrd="6" destOrd="0" presId="urn:microsoft.com/office/officeart/2005/8/layout/hProcess9"/>
    <dgm:cxn modelId="{2B188C01-6C9C-4779-B318-631CDDB7574C}" type="presParOf" srcId="{F2CD1502-DED5-409B-9580-C83EE4A2FA09}" destId="{83A930BA-0746-4381-B945-AA41CB815928}" srcOrd="7" destOrd="0" presId="urn:microsoft.com/office/officeart/2005/8/layout/hProcess9"/>
    <dgm:cxn modelId="{7ED271B4-5D81-4DDB-85C2-D7292C1336E4}" type="presParOf" srcId="{F2CD1502-DED5-409B-9580-C83EE4A2FA09}" destId="{AAEE6407-1692-4DF3-AB4A-E8009C50D7B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252D1F-8288-4FE6-B722-2D1817070DC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51A433A8-5EAA-415B-9C45-50E06CD46262}">
      <dgm:prSet phldrT="[Text]"/>
      <dgm:spPr/>
      <dgm:t>
        <a:bodyPr/>
        <a:lstStyle/>
        <a:p>
          <a:r>
            <a:rPr lang="en-US" b="0" cap="none" spc="0" dirty="0" smtClean="0">
              <a:ln w="1905"/>
              <a:effectLst/>
            </a:rPr>
            <a:t>Divider Frame</a:t>
          </a:r>
          <a:endParaRPr lang="en-US" b="0" cap="none" spc="0" dirty="0">
            <a:ln w="1905"/>
            <a:effectLst/>
          </a:endParaRPr>
        </a:p>
      </dgm:t>
    </dgm:pt>
    <dgm:pt modelId="{9DD354F2-AE89-4562-9296-599D18D9D4E7}" type="parTrans" cxnId="{004D3FD6-E84A-42BC-A5F3-D2F3F472F277}">
      <dgm:prSet/>
      <dgm:spPr/>
      <dgm:t>
        <a:bodyPr/>
        <a:lstStyle/>
        <a:p>
          <a:endParaRPr lang="en-US"/>
        </a:p>
      </dgm:t>
    </dgm:pt>
    <dgm:pt modelId="{AFA9EF0E-E2CC-4C75-9781-7C31DAF1567D}" type="sibTrans" cxnId="{004D3FD6-E84A-42BC-A5F3-D2F3F472F277}">
      <dgm:prSet/>
      <dgm:spPr/>
      <dgm:t>
        <a:bodyPr/>
        <a:lstStyle/>
        <a:p>
          <a:endParaRPr lang="en-US"/>
        </a:p>
      </dgm:t>
    </dgm:pt>
    <dgm:pt modelId="{CDE5073D-A806-4B80-8DA6-495B9E607563}">
      <dgm:prSet phldrT="[Text]"/>
      <dgm:spPr/>
      <dgm:t>
        <a:bodyPr/>
        <a:lstStyle/>
        <a:p>
          <a:r>
            <a:rPr lang="en-US" b="0" cap="none" spc="0" dirty="0" smtClean="0">
              <a:ln w="1905"/>
              <a:effectLst/>
            </a:rPr>
            <a:t>Hands-Free Intercom</a:t>
          </a:r>
          <a:endParaRPr lang="en-US" b="0" cap="none" spc="0" dirty="0">
            <a:ln w="1905"/>
            <a:effectLst/>
          </a:endParaRPr>
        </a:p>
      </dgm:t>
    </dgm:pt>
    <dgm:pt modelId="{660957D3-E286-4347-8DB6-EBF82F217E10}" type="parTrans" cxnId="{24C483FC-61E9-4AE5-A7E5-EF16922A25C8}">
      <dgm:prSet/>
      <dgm:spPr/>
      <dgm:t>
        <a:bodyPr/>
        <a:lstStyle/>
        <a:p>
          <a:endParaRPr lang="en-US"/>
        </a:p>
      </dgm:t>
    </dgm:pt>
    <dgm:pt modelId="{0363EAA9-07CA-4B85-BF8E-DB4603A93418}" type="sibTrans" cxnId="{24C483FC-61E9-4AE5-A7E5-EF16922A25C8}">
      <dgm:prSet/>
      <dgm:spPr/>
      <dgm:t>
        <a:bodyPr/>
        <a:lstStyle/>
        <a:p>
          <a:endParaRPr lang="en-US"/>
        </a:p>
      </dgm:t>
    </dgm:pt>
    <dgm:pt modelId="{2274CBF8-DFD9-43A3-A71F-125DA2424ACA}">
      <dgm:prSet phldrT="[Text]"/>
      <dgm:spPr/>
      <dgm:t>
        <a:bodyPr/>
        <a:lstStyle/>
        <a:p>
          <a:r>
            <a:rPr lang="en-US" b="0" cap="none" spc="0" dirty="0" smtClean="0">
              <a:ln w="1905"/>
              <a:effectLst/>
            </a:rPr>
            <a:t>Bar with Foot Rail</a:t>
          </a:r>
          <a:endParaRPr lang="en-US" b="0" cap="none" spc="0" dirty="0">
            <a:ln w="1905"/>
            <a:effectLst/>
          </a:endParaRPr>
        </a:p>
      </dgm:t>
    </dgm:pt>
    <dgm:pt modelId="{48515BD0-1C31-43DD-9C5D-94D949DC538D}" type="parTrans" cxnId="{B11F5CB6-49B9-4027-A457-830ADA74B94A}">
      <dgm:prSet/>
      <dgm:spPr/>
      <dgm:t>
        <a:bodyPr/>
        <a:lstStyle/>
        <a:p>
          <a:endParaRPr lang="en-US"/>
        </a:p>
      </dgm:t>
    </dgm:pt>
    <dgm:pt modelId="{9EC90071-61C5-4D47-A550-C62DFEB524EC}" type="sibTrans" cxnId="{B11F5CB6-49B9-4027-A457-830ADA74B94A}">
      <dgm:prSet/>
      <dgm:spPr/>
      <dgm:t>
        <a:bodyPr/>
        <a:lstStyle/>
        <a:p>
          <a:endParaRPr lang="en-US"/>
        </a:p>
      </dgm:t>
    </dgm:pt>
    <dgm:pt modelId="{FB95F756-0F79-45FD-95F6-4E73151ED0A6}">
      <dgm:prSet phldrT="[Text]"/>
      <dgm:spPr/>
      <dgm:t>
        <a:bodyPr/>
        <a:lstStyle/>
        <a:p>
          <a:r>
            <a:rPr lang="en-US" b="0" cap="none" spc="0" dirty="0" smtClean="0">
              <a:ln w="1905"/>
              <a:effectLst/>
            </a:rPr>
            <a:t>Ice Compartment</a:t>
          </a:r>
          <a:endParaRPr lang="en-US" b="0" cap="none" spc="0" dirty="0">
            <a:ln w="1905"/>
            <a:effectLst/>
          </a:endParaRPr>
        </a:p>
      </dgm:t>
    </dgm:pt>
    <dgm:pt modelId="{44850C4E-38E1-42E4-A2CD-83C3082E5A94}" type="parTrans" cxnId="{453D6CF9-0D29-4934-91BA-7D948362A5A2}">
      <dgm:prSet/>
      <dgm:spPr/>
      <dgm:t>
        <a:bodyPr/>
        <a:lstStyle/>
        <a:p>
          <a:endParaRPr lang="en-US"/>
        </a:p>
      </dgm:t>
    </dgm:pt>
    <dgm:pt modelId="{BA53792C-FA15-4F2E-AF1D-C01A2B704D88}" type="sibTrans" cxnId="{453D6CF9-0D29-4934-91BA-7D948362A5A2}">
      <dgm:prSet/>
      <dgm:spPr/>
      <dgm:t>
        <a:bodyPr/>
        <a:lstStyle/>
        <a:p>
          <a:endParaRPr lang="en-US"/>
        </a:p>
      </dgm:t>
    </dgm:pt>
    <dgm:pt modelId="{D127CAD7-EAB7-4FD5-BAFB-8D477ADB4A33}" type="pres">
      <dgm:prSet presAssocID="{21252D1F-8288-4FE6-B722-2D1817070DC5}" presName="compositeShape" presStyleCnt="0">
        <dgm:presLayoutVars>
          <dgm:dir/>
          <dgm:resizeHandles/>
        </dgm:presLayoutVars>
      </dgm:prSet>
      <dgm:spPr/>
    </dgm:pt>
    <dgm:pt modelId="{85678B24-F216-4FBD-B090-09B269967340}" type="pres">
      <dgm:prSet presAssocID="{21252D1F-8288-4FE6-B722-2D1817070DC5}" presName="pyramid" presStyleLbl="node1" presStyleIdx="0" presStyleCnt="1"/>
      <dgm:spPr/>
    </dgm:pt>
    <dgm:pt modelId="{47507D1B-D4CF-43B5-BC63-53B46FC705EB}" type="pres">
      <dgm:prSet presAssocID="{21252D1F-8288-4FE6-B722-2D1817070DC5}" presName="theList" presStyleCnt="0"/>
      <dgm:spPr/>
    </dgm:pt>
    <dgm:pt modelId="{9317D99B-148B-4052-BC98-A2AEBA0467FE}" type="pres">
      <dgm:prSet presAssocID="{51A433A8-5EAA-415B-9C45-50E06CD46262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B4CF1-9434-4DD3-B49D-A3005B50CB3C}" type="pres">
      <dgm:prSet presAssocID="{51A433A8-5EAA-415B-9C45-50E06CD46262}" presName="aSpace" presStyleCnt="0"/>
      <dgm:spPr/>
    </dgm:pt>
    <dgm:pt modelId="{50B570C5-9768-465E-ADA2-B0F1BC87AD32}" type="pres">
      <dgm:prSet presAssocID="{CDE5073D-A806-4B80-8DA6-495B9E607563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10AA05-1734-4CAC-8317-47A3927227A1}" type="pres">
      <dgm:prSet presAssocID="{CDE5073D-A806-4B80-8DA6-495B9E607563}" presName="aSpace" presStyleCnt="0"/>
      <dgm:spPr/>
    </dgm:pt>
    <dgm:pt modelId="{5C909AF4-E5CC-4483-8C20-B107FF774B4D}" type="pres">
      <dgm:prSet presAssocID="{2274CBF8-DFD9-43A3-A71F-125DA2424ACA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139F5-17CC-4539-934F-25DFDE9702CD}" type="pres">
      <dgm:prSet presAssocID="{2274CBF8-DFD9-43A3-A71F-125DA2424ACA}" presName="aSpace" presStyleCnt="0"/>
      <dgm:spPr/>
    </dgm:pt>
    <dgm:pt modelId="{7D3D3FEA-1FE4-4DC5-96D9-7E11CEEBA29B}" type="pres">
      <dgm:prSet presAssocID="{FB95F756-0F79-45FD-95F6-4E73151ED0A6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5FF31-EB90-43B3-8B4D-7A39CCC4333B}" type="pres">
      <dgm:prSet presAssocID="{FB95F756-0F79-45FD-95F6-4E73151ED0A6}" presName="aSpace" presStyleCnt="0"/>
      <dgm:spPr/>
    </dgm:pt>
  </dgm:ptLst>
  <dgm:cxnLst>
    <dgm:cxn modelId="{004D3FD6-E84A-42BC-A5F3-D2F3F472F277}" srcId="{21252D1F-8288-4FE6-B722-2D1817070DC5}" destId="{51A433A8-5EAA-415B-9C45-50E06CD46262}" srcOrd="0" destOrd="0" parTransId="{9DD354F2-AE89-4562-9296-599D18D9D4E7}" sibTransId="{AFA9EF0E-E2CC-4C75-9781-7C31DAF1567D}"/>
    <dgm:cxn modelId="{F2EB7A5B-87A1-48BC-B01E-384A08E3D0BE}" type="presOf" srcId="{2274CBF8-DFD9-43A3-A71F-125DA2424ACA}" destId="{5C909AF4-E5CC-4483-8C20-B107FF774B4D}" srcOrd="0" destOrd="0" presId="urn:microsoft.com/office/officeart/2005/8/layout/pyramid2"/>
    <dgm:cxn modelId="{16D13D22-F162-4E65-B162-FD1CBD384C44}" type="presOf" srcId="{51A433A8-5EAA-415B-9C45-50E06CD46262}" destId="{9317D99B-148B-4052-BC98-A2AEBA0467FE}" srcOrd="0" destOrd="0" presId="urn:microsoft.com/office/officeart/2005/8/layout/pyramid2"/>
    <dgm:cxn modelId="{24C483FC-61E9-4AE5-A7E5-EF16922A25C8}" srcId="{21252D1F-8288-4FE6-B722-2D1817070DC5}" destId="{CDE5073D-A806-4B80-8DA6-495B9E607563}" srcOrd="1" destOrd="0" parTransId="{660957D3-E286-4347-8DB6-EBF82F217E10}" sibTransId="{0363EAA9-07CA-4B85-BF8E-DB4603A93418}"/>
    <dgm:cxn modelId="{6F0C498E-FE46-4362-89D1-396A887E67B3}" type="presOf" srcId="{CDE5073D-A806-4B80-8DA6-495B9E607563}" destId="{50B570C5-9768-465E-ADA2-B0F1BC87AD32}" srcOrd="0" destOrd="0" presId="urn:microsoft.com/office/officeart/2005/8/layout/pyramid2"/>
    <dgm:cxn modelId="{5924FA65-C877-466F-A897-B6C0BDBC3D4E}" type="presOf" srcId="{FB95F756-0F79-45FD-95F6-4E73151ED0A6}" destId="{7D3D3FEA-1FE4-4DC5-96D9-7E11CEEBA29B}" srcOrd="0" destOrd="0" presId="urn:microsoft.com/office/officeart/2005/8/layout/pyramid2"/>
    <dgm:cxn modelId="{453D6CF9-0D29-4934-91BA-7D948362A5A2}" srcId="{21252D1F-8288-4FE6-B722-2D1817070DC5}" destId="{FB95F756-0F79-45FD-95F6-4E73151ED0A6}" srcOrd="3" destOrd="0" parTransId="{44850C4E-38E1-42E4-A2CD-83C3082E5A94}" sibTransId="{BA53792C-FA15-4F2E-AF1D-C01A2B704D88}"/>
    <dgm:cxn modelId="{9320AF33-9516-4E9B-A196-FD448DB62CA0}" type="presOf" srcId="{21252D1F-8288-4FE6-B722-2D1817070DC5}" destId="{D127CAD7-EAB7-4FD5-BAFB-8D477ADB4A33}" srcOrd="0" destOrd="0" presId="urn:microsoft.com/office/officeart/2005/8/layout/pyramid2"/>
    <dgm:cxn modelId="{B11F5CB6-49B9-4027-A457-830ADA74B94A}" srcId="{21252D1F-8288-4FE6-B722-2D1817070DC5}" destId="{2274CBF8-DFD9-43A3-A71F-125DA2424ACA}" srcOrd="2" destOrd="0" parTransId="{48515BD0-1C31-43DD-9C5D-94D949DC538D}" sibTransId="{9EC90071-61C5-4D47-A550-C62DFEB524EC}"/>
    <dgm:cxn modelId="{734686DD-88AA-45F2-843B-2DD36F321857}" type="presParOf" srcId="{D127CAD7-EAB7-4FD5-BAFB-8D477ADB4A33}" destId="{85678B24-F216-4FBD-B090-09B269967340}" srcOrd="0" destOrd="0" presId="urn:microsoft.com/office/officeart/2005/8/layout/pyramid2"/>
    <dgm:cxn modelId="{EC879D71-921F-4587-8329-973859A42AF0}" type="presParOf" srcId="{D127CAD7-EAB7-4FD5-BAFB-8D477ADB4A33}" destId="{47507D1B-D4CF-43B5-BC63-53B46FC705EB}" srcOrd="1" destOrd="0" presId="urn:microsoft.com/office/officeart/2005/8/layout/pyramid2"/>
    <dgm:cxn modelId="{20C008C4-6935-4BC7-83AA-0349D6D8427C}" type="presParOf" srcId="{47507D1B-D4CF-43B5-BC63-53B46FC705EB}" destId="{9317D99B-148B-4052-BC98-A2AEBA0467FE}" srcOrd="0" destOrd="0" presId="urn:microsoft.com/office/officeart/2005/8/layout/pyramid2"/>
    <dgm:cxn modelId="{3E12342A-1BEF-43AC-8ED9-F0E7DA3D51F2}" type="presParOf" srcId="{47507D1B-D4CF-43B5-BC63-53B46FC705EB}" destId="{D9EB4CF1-9434-4DD3-B49D-A3005B50CB3C}" srcOrd="1" destOrd="0" presId="urn:microsoft.com/office/officeart/2005/8/layout/pyramid2"/>
    <dgm:cxn modelId="{B9F39660-F9CD-4E9D-9E2D-1A0D60855BA5}" type="presParOf" srcId="{47507D1B-D4CF-43B5-BC63-53B46FC705EB}" destId="{50B570C5-9768-465E-ADA2-B0F1BC87AD32}" srcOrd="2" destOrd="0" presId="urn:microsoft.com/office/officeart/2005/8/layout/pyramid2"/>
    <dgm:cxn modelId="{66058851-58AB-4D48-BAB5-B8039DE41DD3}" type="presParOf" srcId="{47507D1B-D4CF-43B5-BC63-53B46FC705EB}" destId="{BE10AA05-1734-4CAC-8317-47A3927227A1}" srcOrd="3" destOrd="0" presId="urn:microsoft.com/office/officeart/2005/8/layout/pyramid2"/>
    <dgm:cxn modelId="{977A2773-17D8-4998-835F-777E270E35F0}" type="presParOf" srcId="{47507D1B-D4CF-43B5-BC63-53B46FC705EB}" destId="{5C909AF4-E5CC-4483-8C20-B107FF774B4D}" srcOrd="4" destOrd="0" presId="urn:microsoft.com/office/officeart/2005/8/layout/pyramid2"/>
    <dgm:cxn modelId="{2EB5AEE6-1258-444F-AC3F-BB975A647788}" type="presParOf" srcId="{47507D1B-D4CF-43B5-BC63-53B46FC705EB}" destId="{F1D139F5-17CC-4539-934F-25DFDE9702CD}" srcOrd="5" destOrd="0" presId="urn:microsoft.com/office/officeart/2005/8/layout/pyramid2"/>
    <dgm:cxn modelId="{FAA866D7-3801-4D68-9509-C445FF88A0F1}" type="presParOf" srcId="{47507D1B-D4CF-43B5-BC63-53B46FC705EB}" destId="{7D3D3FEA-1FE4-4DC5-96D9-7E11CEEBA29B}" srcOrd="6" destOrd="0" presId="urn:microsoft.com/office/officeart/2005/8/layout/pyramid2"/>
    <dgm:cxn modelId="{4E6EF64E-3447-4A18-9A40-AEAAA2B676C5}" type="presParOf" srcId="{47507D1B-D4CF-43B5-BC63-53B46FC705EB}" destId="{5F15FF31-EB90-43B3-8B4D-7A39CCC4333B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7644E-BCDA-4C3E-A304-E952E5DA95FC}" type="doc">
      <dgm:prSet loTypeId="urn:microsoft.com/office/officeart/2005/8/layout/vList2" loCatId="list" qsTypeId="urn:microsoft.com/office/officeart/2009/2/quickstyle/3d8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7058E03-B7CF-4B48-9B6D-698B2D6D5CD9}">
      <dgm:prSet phldrT="[Text]"/>
      <dgm:spPr/>
      <dgm:t>
        <a:bodyPr/>
        <a:lstStyle/>
        <a:p>
          <a:r>
            <a:rPr lang="en-US" dirty="0" smtClean="0"/>
            <a:t>4-Cylinder Bikes</a:t>
          </a:r>
          <a:endParaRPr lang="en-US" dirty="0"/>
        </a:p>
      </dgm:t>
    </dgm:pt>
    <dgm:pt modelId="{E40B6D55-CB80-4EAA-A8C2-1EEB0BD33C2E}" type="parTrans" cxnId="{EE98B4E9-FA00-4DC6-959E-CA3FF9B9F699}">
      <dgm:prSet/>
      <dgm:spPr/>
      <dgm:t>
        <a:bodyPr/>
        <a:lstStyle/>
        <a:p>
          <a:endParaRPr lang="en-US"/>
        </a:p>
      </dgm:t>
    </dgm:pt>
    <dgm:pt modelId="{42254322-8745-41EC-800C-474FE9E5029B}" type="sibTrans" cxnId="{EE98B4E9-FA00-4DC6-959E-CA3FF9B9F699}">
      <dgm:prSet/>
      <dgm:spPr/>
      <dgm:t>
        <a:bodyPr/>
        <a:lstStyle/>
        <a:p>
          <a:endParaRPr lang="en-US"/>
        </a:p>
      </dgm:t>
    </dgm:pt>
    <dgm:pt modelId="{8603AA50-BD21-4402-9048-299F3725419A}">
      <dgm:prSet phldrT="[Text]"/>
      <dgm:spPr/>
      <dgm:t>
        <a:bodyPr/>
        <a:lstStyle/>
        <a:p>
          <a:r>
            <a:rPr lang="en-US" dirty="0" smtClean="0"/>
            <a:t>Cockpit Aerodynamics</a:t>
          </a:r>
          <a:endParaRPr lang="en-US" dirty="0"/>
        </a:p>
      </dgm:t>
    </dgm:pt>
    <dgm:pt modelId="{244ADFEC-C18A-4911-967D-055AF9DD3F15}" type="parTrans" cxnId="{98611EB0-232C-44D0-A5FC-32CDC1D5B527}">
      <dgm:prSet/>
      <dgm:spPr/>
      <dgm:t>
        <a:bodyPr/>
        <a:lstStyle/>
        <a:p>
          <a:endParaRPr lang="en-US"/>
        </a:p>
      </dgm:t>
    </dgm:pt>
    <dgm:pt modelId="{A813CB2C-DF7B-491E-9878-4C29F0D9ECAB}" type="sibTrans" cxnId="{98611EB0-232C-44D0-A5FC-32CDC1D5B527}">
      <dgm:prSet/>
      <dgm:spPr/>
      <dgm:t>
        <a:bodyPr/>
        <a:lstStyle/>
        <a:p>
          <a:endParaRPr lang="en-US"/>
        </a:p>
      </dgm:t>
    </dgm:pt>
    <dgm:pt modelId="{FD39EFBA-BC37-44A9-B0E9-F4B4B33CF413}">
      <dgm:prSet phldrT="[Text]"/>
      <dgm:spPr/>
      <dgm:t>
        <a:bodyPr/>
        <a:lstStyle/>
        <a:p>
          <a:r>
            <a:rPr lang="en-US" dirty="0" smtClean="0"/>
            <a:t>Optimized Air Flow</a:t>
          </a:r>
          <a:endParaRPr lang="en-US" dirty="0"/>
        </a:p>
      </dgm:t>
    </dgm:pt>
    <dgm:pt modelId="{B60207CF-FEF6-491A-9C2F-45EA85319ED3}" type="parTrans" cxnId="{9079DFF6-DB4B-4BCE-BD1B-8BDC79ADE9B0}">
      <dgm:prSet/>
      <dgm:spPr/>
      <dgm:t>
        <a:bodyPr/>
        <a:lstStyle/>
        <a:p>
          <a:endParaRPr lang="en-US"/>
        </a:p>
      </dgm:t>
    </dgm:pt>
    <dgm:pt modelId="{0AD082A5-8F0B-49A3-BCC8-AEE7C7DE74F3}" type="sibTrans" cxnId="{9079DFF6-DB4B-4BCE-BD1B-8BDC79ADE9B0}">
      <dgm:prSet/>
      <dgm:spPr/>
      <dgm:t>
        <a:bodyPr/>
        <a:lstStyle/>
        <a:p>
          <a:endParaRPr lang="en-US"/>
        </a:p>
      </dgm:t>
    </dgm:pt>
    <dgm:pt modelId="{D8FC50C0-350A-4092-B618-A67A096BF6A4}">
      <dgm:prSet phldrT="[Text]"/>
      <dgm:spPr/>
      <dgm:t>
        <a:bodyPr/>
        <a:lstStyle/>
        <a:p>
          <a:r>
            <a:rPr lang="en-US" dirty="0" smtClean="0"/>
            <a:t>Reduced Drag</a:t>
          </a:r>
          <a:endParaRPr lang="en-US" dirty="0"/>
        </a:p>
      </dgm:t>
    </dgm:pt>
    <dgm:pt modelId="{18AAE6BA-104C-4F5D-B166-F4FCFD38E4DD}" type="parTrans" cxnId="{C66377B4-F994-44AF-947D-84FFCFC7367F}">
      <dgm:prSet/>
      <dgm:spPr/>
      <dgm:t>
        <a:bodyPr/>
        <a:lstStyle/>
        <a:p>
          <a:endParaRPr lang="en-US"/>
        </a:p>
      </dgm:t>
    </dgm:pt>
    <dgm:pt modelId="{34F73CFE-DC77-4E03-A2AD-ECBAAB7A9CE9}" type="sibTrans" cxnId="{C66377B4-F994-44AF-947D-84FFCFC7367F}">
      <dgm:prSet/>
      <dgm:spPr/>
      <dgm:t>
        <a:bodyPr/>
        <a:lstStyle/>
        <a:p>
          <a:endParaRPr lang="en-US"/>
        </a:p>
      </dgm:t>
    </dgm:pt>
    <dgm:pt modelId="{20B591D0-95EB-426F-8C90-CB0EE572FCF4}">
      <dgm:prSet phldrT="[Text]"/>
      <dgm:spPr/>
      <dgm:t>
        <a:bodyPr/>
        <a:lstStyle/>
        <a:p>
          <a:r>
            <a:rPr lang="en-US" dirty="0" smtClean="0"/>
            <a:t>Enhanced Rider Comfort</a:t>
          </a:r>
          <a:endParaRPr lang="en-US" dirty="0"/>
        </a:p>
      </dgm:t>
    </dgm:pt>
    <dgm:pt modelId="{8BEE59CC-9C13-4B8D-990E-E7CBD8D54508}" type="parTrans" cxnId="{3D53D953-6424-4758-94BC-A91F1ACA00EB}">
      <dgm:prSet/>
      <dgm:spPr/>
      <dgm:t>
        <a:bodyPr/>
        <a:lstStyle/>
        <a:p>
          <a:endParaRPr lang="en-US"/>
        </a:p>
      </dgm:t>
    </dgm:pt>
    <dgm:pt modelId="{B13C8200-CDE1-41FD-B482-BF7133EECBD0}" type="sibTrans" cxnId="{3D53D953-6424-4758-94BC-A91F1ACA00EB}">
      <dgm:prSet/>
      <dgm:spPr/>
      <dgm:t>
        <a:bodyPr/>
        <a:lstStyle/>
        <a:p>
          <a:endParaRPr lang="en-US"/>
        </a:p>
      </dgm:t>
    </dgm:pt>
    <dgm:pt modelId="{85816760-C92F-4753-A748-6BE8CBE55FF8}" type="pres">
      <dgm:prSet presAssocID="{9BF7644E-BCDA-4C3E-A304-E952E5DA95F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574E84-DC1A-4BF3-919A-23272B3334A9}" type="pres">
      <dgm:prSet presAssocID="{C7058E03-B7CF-4B48-9B6D-698B2D6D5CD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AD115-2AA7-4FF9-A73D-4679CDD4C180}" type="pres">
      <dgm:prSet presAssocID="{42254322-8745-41EC-800C-474FE9E5029B}" presName="spacer" presStyleCnt="0"/>
      <dgm:spPr/>
      <dgm:t>
        <a:bodyPr/>
        <a:lstStyle/>
        <a:p>
          <a:endParaRPr lang="en-US"/>
        </a:p>
      </dgm:t>
    </dgm:pt>
    <dgm:pt modelId="{F06120C1-9392-42CD-BC10-9D8E9E2F86E2}" type="pres">
      <dgm:prSet presAssocID="{8603AA50-BD21-4402-9048-299F3725419A}" presName="parentText" presStyleLbl="node1" presStyleIdx="1" presStyleCnt="5" custLinFactNeighborX="13333" custLinFactNeighborY="-74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74CB0-DD93-4817-828D-A5FD3EA1DC16}" type="pres">
      <dgm:prSet presAssocID="{A813CB2C-DF7B-491E-9878-4C29F0D9ECAB}" presName="spacer" presStyleCnt="0"/>
      <dgm:spPr/>
      <dgm:t>
        <a:bodyPr/>
        <a:lstStyle/>
        <a:p>
          <a:endParaRPr lang="en-US"/>
        </a:p>
      </dgm:t>
    </dgm:pt>
    <dgm:pt modelId="{1230183C-4012-426A-879A-801417144C80}" type="pres">
      <dgm:prSet presAssocID="{FD39EFBA-BC37-44A9-B0E9-F4B4B33CF41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0FBEF-1803-4E72-B398-A68A6236B96A}" type="pres">
      <dgm:prSet presAssocID="{0AD082A5-8F0B-49A3-BCC8-AEE7C7DE74F3}" presName="spacer" presStyleCnt="0"/>
      <dgm:spPr/>
      <dgm:t>
        <a:bodyPr/>
        <a:lstStyle/>
        <a:p>
          <a:endParaRPr lang="en-US"/>
        </a:p>
      </dgm:t>
    </dgm:pt>
    <dgm:pt modelId="{C51E0988-D187-4156-81C4-B296B0398CC4}" type="pres">
      <dgm:prSet presAssocID="{D8FC50C0-350A-4092-B618-A67A096BF6A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B9F12-53A2-4BA0-A1A7-A4CEFB9BD75C}" type="pres">
      <dgm:prSet presAssocID="{34F73CFE-DC77-4E03-A2AD-ECBAAB7A9CE9}" presName="spacer" presStyleCnt="0"/>
      <dgm:spPr/>
      <dgm:t>
        <a:bodyPr/>
        <a:lstStyle/>
        <a:p>
          <a:endParaRPr lang="en-US"/>
        </a:p>
      </dgm:t>
    </dgm:pt>
    <dgm:pt modelId="{719A461D-4DD6-4466-BA48-54379BF9C2F6}" type="pres">
      <dgm:prSet presAssocID="{20B591D0-95EB-426F-8C90-CB0EE572FCF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6377B4-F994-44AF-947D-84FFCFC7367F}" srcId="{9BF7644E-BCDA-4C3E-A304-E952E5DA95FC}" destId="{D8FC50C0-350A-4092-B618-A67A096BF6A4}" srcOrd="3" destOrd="0" parTransId="{18AAE6BA-104C-4F5D-B166-F4FCFD38E4DD}" sibTransId="{34F73CFE-DC77-4E03-A2AD-ECBAAB7A9CE9}"/>
    <dgm:cxn modelId="{B44B3B3E-5288-4255-B53B-44C9A83610AE}" type="presOf" srcId="{C7058E03-B7CF-4B48-9B6D-698B2D6D5CD9}" destId="{52574E84-DC1A-4BF3-919A-23272B3334A9}" srcOrd="0" destOrd="0" presId="urn:microsoft.com/office/officeart/2005/8/layout/vList2"/>
    <dgm:cxn modelId="{3D53D953-6424-4758-94BC-A91F1ACA00EB}" srcId="{9BF7644E-BCDA-4C3E-A304-E952E5DA95FC}" destId="{20B591D0-95EB-426F-8C90-CB0EE572FCF4}" srcOrd="4" destOrd="0" parTransId="{8BEE59CC-9C13-4B8D-990E-E7CBD8D54508}" sibTransId="{B13C8200-CDE1-41FD-B482-BF7133EECBD0}"/>
    <dgm:cxn modelId="{05E4EC04-CA47-411C-ABCD-FDCB789AF7ED}" type="presOf" srcId="{20B591D0-95EB-426F-8C90-CB0EE572FCF4}" destId="{719A461D-4DD6-4466-BA48-54379BF9C2F6}" srcOrd="0" destOrd="0" presId="urn:microsoft.com/office/officeart/2005/8/layout/vList2"/>
    <dgm:cxn modelId="{98611EB0-232C-44D0-A5FC-32CDC1D5B527}" srcId="{9BF7644E-BCDA-4C3E-A304-E952E5DA95FC}" destId="{8603AA50-BD21-4402-9048-299F3725419A}" srcOrd="1" destOrd="0" parTransId="{244ADFEC-C18A-4911-967D-055AF9DD3F15}" sibTransId="{A813CB2C-DF7B-491E-9878-4C29F0D9ECAB}"/>
    <dgm:cxn modelId="{8EAFB732-6A85-481A-9DB8-09A6D160264C}" type="presOf" srcId="{8603AA50-BD21-4402-9048-299F3725419A}" destId="{F06120C1-9392-42CD-BC10-9D8E9E2F86E2}" srcOrd="0" destOrd="0" presId="urn:microsoft.com/office/officeart/2005/8/layout/vList2"/>
    <dgm:cxn modelId="{0D2BBC1D-A3EC-486A-AC18-3EAB75B17AD1}" type="presOf" srcId="{D8FC50C0-350A-4092-B618-A67A096BF6A4}" destId="{C51E0988-D187-4156-81C4-B296B0398CC4}" srcOrd="0" destOrd="0" presId="urn:microsoft.com/office/officeart/2005/8/layout/vList2"/>
    <dgm:cxn modelId="{EB452579-0CBF-4C10-92B7-ED31EC32BF3C}" type="presOf" srcId="{9BF7644E-BCDA-4C3E-A304-E952E5DA95FC}" destId="{85816760-C92F-4753-A748-6BE8CBE55FF8}" srcOrd="0" destOrd="0" presId="urn:microsoft.com/office/officeart/2005/8/layout/vList2"/>
    <dgm:cxn modelId="{9079DFF6-DB4B-4BCE-BD1B-8BDC79ADE9B0}" srcId="{9BF7644E-BCDA-4C3E-A304-E952E5DA95FC}" destId="{FD39EFBA-BC37-44A9-B0E9-F4B4B33CF413}" srcOrd="2" destOrd="0" parTransId="{B60207CF-FEF6-491A-9C2F-45EA85319ED3}" sibTransId="{0AD082A5-8F0B-49A3-BCC8-AEE7C7DE74F3}"/>
    <dgm:cxn modelId="{EE98B4E9-FA00-4DC6-959E-CA3FF9B9F699}" srcId="{9BF7644E-BCDA-4C3E-A304-E952E5DA95FC}" destId="{C7058E03-B7CF-4B48-9B6D-698B2D6D5CD9}" srcOrd="0" destOrd="0" parTransId="{E40B6D55-CB80-4EAA-A8C2-1EEB0BD33C2E}" sibTransId="{42254322-8745-41EC-800C-474FE9E5029B}"/>
    <dgm:cxn modelId="{0840B14A-AD5B-44AC-8576-F0A88CD6012C}" type="presOf" srcId="{FD39EFBA-BC37-44A9-B0E9-F4B4B33CF413}" destId="{1230183C-4012-426A-879A-801417144C80}" srcOrd="0" destOrd="0" presId="urn:microsoft.com/office/officeart/2005/8/layout/vList2"/>
    <dgm:cxn modelId="{16101547-B7E2-432E-A9B4-874C181AEAF3}" type="presParOf" srcId="{85816760-C92F-4753-A748-6BE8CBE55FF8}" destId="{52574E84-DC1A-4BF3-919A-23272B3334A9}" srcOrd="0" destOrd="0" presId="urn:microsoft.com/office/officeart/2005/8/layout/vList2"/>
    <dgm:cxn modelId="{284E27AC-5F23-4033-9207-277B7681E66E}" type="presParOf" srcId="{85816760-C92F-4753-A748-6BE8CBE55FF8}" destId="{BC0AD115-2AA7-4FF9-A73D-4679CDD4C180}" srcOrd="1" destOrd="0" presId="urn:microsoft.com/office/officeart/2005/8/layout/vList2"/>
    <dgm:cxn modelId="{8BB71C8B-AA89-4A22-A783-BB4672D3FD9F}" type="presParOf" srcId="{85816760-C92F-4753-A748-6BE8CBE55FF8}" destId="{F06120C1-9392-42CD-BC10-9D8E9E2F86E2}" srcOrd="2" destOrd="0" presId="urn:microsoft.com/office/officeart/2005/8/layout/vList2"/>
    <dgm:cxn modelId="{9F7283D4-86D0-4E06-BD9B-654417A78730}" type="presParOf" srcId="{85816760-C92F-4753-A748-6BE8CBE55FF8}" destId="{22E74CB0-DD93-4817-828D-A5FD3EA1DC16}" srcOrd="3" destOrd="0" presId="urn:microsoft.com/office/officeart/2005/8/layout/vList2"/>
    <dgm:cxn modelId="{0DB5144E-B61B-4C55-9F5F-22149C7A198F}" type="presParOf" srcId="{85816760-C92F-4753-A748-6BE8CBE55FF8}" destId="{1230183C-4012-426A-879A-801417144C80}" srcOrd="4" destOrd="0" presId="urn:microsoft.com/office/officeart/2005/8/layout/vList2"/>
    <dgm:cxn modelId="{F6FF651E-7E52-4987-BF30-5FB1846DF233}" type="presParOf" srcId="{85816760-C92F-4753-A748-6BE8CBE55FF8}" destId="{1660FBEF-1803-4E72-B398-A68A6236B96A}" srcOrd="5" destOrd="0" presId="urn:microsoft.com/office/officeart/2005/8/layout/vList2"/>
    <dgm:cxn modelId="{4CD7D644-AD94-42BE-90C7-4D08E945ACA9}" type="presParOf" srcId="{85816760-C92F-4753-A748-6BE8CBE55FF8}" destId="{C51E0988-D187-4156-81C4-B296B0398CC4}" srcOrd="6" destOrd="0" presId="urn:microsoft.com/office/officeart/2005/8/layout/vList2"/>
    <dgm:cxn modelId="{29B1342F-329B-47DB-8AE7-1D2642E520AD}" type="presParOf" srcId="{85816760-C92F-4753-A748-6BE8CBE55FF8}" destId="{563B9F12-53A2-4BA0-A1A7-A4CEFB9BD75C}" srcOrd="7" destOrd="0" presId="urn:microsoft.com/office/officeart/2005/8/layout/vList2"/>
    <dgm:cxn modelId="{FE704BB6-7298-4379-B65C-8E3000B1C31A}" type="presParOf" srcId="{85816760-C92F-4753-A748-6BE8CBE55FF8}" destId="{719A461D-4DD6-4466-BA48-54379BF9C2F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B78BD-C506-4E57-8769-C9C35779100F}">
      <dsp:nvSpPr>
        <dsp:cNvPr id="0" name=""/>
        <dsp:cNvSpPr/>
      </dsp:nvSpPr>
      <dsp:spPr>
        <a:xfrm>
          <a:off x="617219" y="0"/>
          <a:ext cx="6995160" cy="47085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53288-7581-4F5B-A21F-C93BFCEDF305}">
      <dsp:nvSpPr>
        <dsp:cNvPr id="0" name=""/>
        <dsp:cNvSpPr/>
      </dsp:nvSpPr>
      <dsp:spPr>
        <a:xfrm>
          <a:off x="3616" y="1412557"/>
          <a:ext cx="1581224" cy="188341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smtClean="0">
              <a:ln w="1905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Restoration Services</a:t>
          </a:r>
          <a:endParaRPr lang="en-US" sz="1900" b="1" kern="1200" cap="none" spc="0" dirty="0">
            <a:ln w="1905"/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0805" y="1489746"/>
        <a:ext cx="1426846" cy="1729032"/>
      </dsp:txXfrm>
    </dsp:sp>
    <dsp:sp modelId="{B7DB04CF-36B6-4A33-BA02-1B1208D10D99}">
      <dsp:nvSpPr>
        <dsp:cNvPr id="0" name=""/>
        <dsp:cNvSpPr/>
      </dsp:nvSpPr>
      <dsp:spPr>
        <a:xfrm>
          <a:off x="1663902" y="1412557"/>
          <a:ext cx="1581224" cy="1883410"/>
        </a:xfrm>
        <a:prstGeom prst="roundRect">
          <a:avLst/>
        </a:prstGeom>
        <a:solidFill>
          <a:schemeClr val="accent1">
            <a:shade val="80000"/>
            <a:hueOff val="102577"/>
            <a:satOff val="2409"/>
            <a:lumOff val="68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smtClean="0">
              <a:ln w="1905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Only Authentic Parts</a:t>
          </a:r>
          <a:endParaRPr lang="en-US" sz="1900" b="1" kern="1200" cap="none" spc="0" dirty="0">
            <a:ln w="1905"/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1091" y="1489746"/>
        <a:ext cx="1426846" cy="1729032"/>
      </dsp:txXfrm>
    </dsp:sp>
    <dsp:sp modelId="{A2338DAD-B872-4DB9-A451-C1D4BE005B50}">
      <dsp:nvSpPr>
        <dsp:cNvPr id="0" name=""/>
        <dsp:cNvSpPr/>
      </dsp:nvSpPr>
      <dsp:spPr>
        <a:xfrm>
          <a:off x="3324187" y="1412557"/>
          <a:ext cx="1581224" cy="1883410"/>
        </a:xfrm>
        <a:prstGeom prst="roundRect">
          <a:avLst/>
        </a:prstGeom>
        <a:solidFill>
          <a:schemeClr val="accent1">
            <a:shade val="80000"/>
            <a:hueOff val="205154"/>
            <a:satOff val="4818"/>
            <a:lumOff val="136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smtClean="0">
              <a:ln w="1905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Warranty</a:t>
          </a:r>
          <a:endParaRPr lang="en-US" sz="1900" b="1" kern="1200" cap="none" spc="0" dirty="0">
            <a:ln w="1905"/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01376" y="1489746"/>
        <a:ext cx="1426846" cy="1729032"/>
      </dsp:txXfrm>
    </dsp:sp>
    <dsp:sp modelId="{CA213B74-4030-4D58-BA8A-592156259799}">
      <dsp:nvSpPr>
        <dsp:cNvPr id="0" name=""/>
        <dsp:cNvSpPr/>
      </dsp:nvSpPr>
      <dsp:spPr>
        <a:xfrm>
          <a:off x="4984473" y="1412557"/>
          <a:ext cx="1581224" cy="1883410"/>
        </a:xfrm>
        <a:prstGeom prst="roundRect">
          <a:avLst/>
        </a:prstGeom>
        <a:solidFill>
          <a:schemeClr val="accent1">
            <a:shade val="80000"/>
            <a:hueOff val="307730"/>
            <a:satOff val="7226"/>
            <a:lumOff val="204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smtClean="0">
              <a:ln w="1905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Collections</a:t>
          </a:r>
          <a:endParaRPr lang="en-US" sz="1900" b="1" kern="1200" cap="none" spc="0" dirty="0">
            <a:ln w="1905"/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61662" y="1489746"/>
        <a:ext cx="1426846" cy="1729032"/>
      </dsp:txXfrm>
    </dsp:sp>
    <dsp:sp modelId="{AAEE6407-1692-4DF3-AB4A-E8009C50D7B0}">
      <dsp:nvSpPr>
        <dsp:cNvPr id="0" name=""/>
        <dsp:cNvSpPr/>
      </dsp:nvSpPr>
      <dsp:spPr>
        <a:xfrm>
          <a:off x="6644759" y="1412557"/>
          <a:ext cx="1581224" cy="1883410"/>
        </a:xfrm>
        <a:prstGeom prst="roundRect">
          <a:avLst/>
        </a:prstGeom>
        <a:solidFill>
          <a:schemeClr val="accent1">
            <a:shade val="80000"/>
            <a:hueOff val="410307"/>
            <a:satOff val="9635"/>
            <a:lumOff val="2727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dirty="0" smtClean="0">
              <a:ln w="1905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Non-Salvaged Vehicles</a:t>
          </a:r>
          <a:endParaRPr lang="en-US" sz="1900" b="1" kern="1200" cap="none" spc="0" dirty="0">
            <a:ln w="1905"/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721948" y="1489746"/>
        <a:ext cx="1426846" cy="1729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78B24-F216-4FBD-B090-09B269967340}">
      <dsp:nvSpPr>
        <dsp:cNvPr id="0" name=""/>
        <dsp:cNvSpPr/>
      </dsp:nvSpPr>
      <dsp:spPr>
        <a:xfrm>
          <a:off x="1397872" y="0"/>
          <a:ext cx="4327526" cy="432752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7D99B-148B-4052-BC98-A2AEBA0467FE}">
      <dsp:nvSpPr>
        <dsp:cNvPr id="0" name=""/>
        <dsp:cNvSpPr/>
      </dsp:nvSpPr>
      <dsp:spPr>
        <a:xfrm>
          <a:off x="3561635" y="433175"/>
          <a:ext cx="2812891" cy="7691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dirty="0" smtClean="0">
              <a:ln w="1905"/>
              <a:effectLst/>
            </a:rPr>
            <a:t>Divider Frame</a:t>
          </a:r>
          <a:endParaRPr lang="en-US" sz="2300" b="0" kern="1200" cap="none" spc="0" dirty="0">
            <a:ln w="1905"/>
            <a:effectLst/>
          </a:endParaRPr>
        </a:p>
      </dsp:txBody>
      <dsp:txXfrm>
        <a:off x="3599182" y="470722"/>
        <a:ext cx="2737797" cy="694056"/>
      </dsp:txXfrm>
    </dsp:sp>
    <dsp:sp modelId="{50B570C5-9768-465E-ADA2-B0F1BC87AD32}">
      <dsp:nvSpPr>
        <dsp:cNvPr id="0" name=""/>
        <dsp:cNvSpPr/>
      </dsp:nvSpPr>
      <dsp:spPr>
        <a:xfrm>
          <a:off x="3561635" y="1298469"/>
          <a:ext cx="2812891" cy="7691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dirty="0" smtClean="0">
              <a:ln w="1905"/>
              <a:effectLst/>
            </a:rPr>
            <a:t>Hands-Free Intercom</a:t>
          </a:r>
          <a:endParaRPr lang="en-US" sz="2300" b="0" kern="1200" cap="none" spc="0" dirty="0">
            <a:ln w="1905"/>
            <a:effectLst/>
          </a:endParaRPr>
        </a:p>
      </dsp:txBody>
      <dsp:txXfrm>
        <a:off x="3599182" y="1336016"/>
        <a:ext cx="2737797" cy="694056"/>
      </dsp:txXfrm>
    </dsp:sp>
    <dsp:sp modelId="{5C909AF4-E5CC-4483-8C20-B107FF774B4D}">
      <dsp:nvSpPr>
        <dsp:cNvPr id="0" name=""/>
        <dsp:cNvSpPr/>
      </dsp:nvSpPr>
      <dsp:spPr>
        <a:xfrm>
          <a:off x="3561635" y="2163762"/>
          <a:ext cx="2812891" cy="7691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dirty="0" smtClean="0">
              <a:ln w="1905"/>
              <a:effectLst/>
            </a:rPr>
            <a:t>Bar with Foot Rail</a:t>
          </a:r>
          <a:endParaRPr lang="en-US" sz="2300" b="0" kern="1200" cap="none" spc="0" dirty="0">
            <a:ln w="1905"/>
            <a:effectLst/>
          </a:endParaRPr>
        </a:p>
      </dsp:txBody>
      <dsp:txXfrm>
        <a:off x="3599182" y="2201309"/>
        <a:ext cx="2737797" cy="694056"/>
      </dsp:txXfrm>
    </dsp:sp>
    <dsp:sp modelId="{7D3D3FEA-1FE4-4DC5-96D9-7E11CEEBA29B}">
      <dsp:nvSpPr>
        <dsp:cNvPr id="0" name=""/>
        <dsp:cNvSpPr/>
      </dsp:nvSpPr>
      <dsp:spPr>
        <a:xfrm>
          <a:off x="3561635" y="3029056"/>
          <a:ext cx="2812891" cy="7691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cap="none" spc="0" dirty="0" smtClean="0">
              <a:ln w="1905"/>
              <a:effectLst/>
            </a:rPr>
            <a:t>Ice Compartment</a:t>
          </a:r>
          <a:endParaRPr lang="en-US" sz="2300" b="0" kern="1200" cap="none" spc="0" dirty="0">
            <a:ln w="1905"/>
            <a:effectLst/>
          </a:endParaRPr>
        </a:p>
      </dsp:txBody>
      <dsp:txXfrm>
        <a:off x="3599182" y="3066603"/>
        <a:ext cx="2737797" cy="6940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74E84-DC1A-4BF3-919A-23272B3334A9}">
      <dsp:nvSpPr>
        <dsp:cNvPr id="0" name=""/>
        <dsp:cNvSpPr/>
      </dsp:nvSpPr>
      <dsp:spPr>
        <a:xfrm>
          <a:off x="0" y="12065"/>
          <a:ext cx="8001000" cy="74353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4-Cylinder Bikes</a:t>
          </a:r>
          <a:endParaRPr lang="en-US" sz="3100" kern="1200" dirty="0"/>
        </a:p>
      </dsp:txBody>
      <dsp:txXfrm>
        <a:off x="36296" y="48361"/>
        <a:ext cx="7928408" cy="670943"/>
      </dsp:txXfrm>
    </dsp:sp>
    <dsp:sp modelId="{F06120C1-9392-42CD-BC10-9D8E9E2F86E2}">
      <dsp:nvSpPr>
        <dsp:cNvPr id="0" name=""/>
        <dsp:cNvSpPr/>
      </dsp:nvSpPr>
      <dsp:spPr>
        <a:xfrm>
          <a:off x="0" y="838200"/>
          <a:ext cx="8001000" cy="743535"/>
        </a:xfrm>
        <a:prstGeom prst="roundRect">
          <a:avLst/>
        </a:prstGeom>
        <a:solidFill>
          <a:schemeClr val="accent1">
            <a:shade val="50000"/>
            <a:hueOff val="198590"/>
            <a:satOff val="2833"/>
            <a:lumOff val="17318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Cockpit Aerodynamics</a:t>
          </a:r>
          <a:endParaRPr lang="en-US" sz="3100" kern="1200" dirty="0"/>
        </a:p>
      </dsp:txBody>
      <dsp:txXfrm>
        <a:off x="36296" y="874496"/>
        <a:ext cx="7928408" cy="670943"/>
      </dsp:txXfrm>
    </dsp:sp>
    <dsp:sp modelId="{1230183C-4012-426A-879A-801417144C80}">
      <dsp:nvSpPr>
        <dsp:cNvPr id="0" name=""/>
        <dsp:cNvSpPr/>
      </dsp:nvSpPr>
      <dsp:spPr>
        <a:xfrm>
          <a:off x="0" y="1677695"/>
          <a:ext cx="8001000" cy="743535"/>
        </a:xfrm>
        <a:prstGeom prst="roundRect">
          <a:avLst/>
        </a:prstGeom>
        <a:solidFill>
          <a:schemeClr val="accent1">
            <a:shade val="50000"/>
            <a:hueOff val="397179"/>
            <a:satOff val="5666"/>
            <a:lumOff val="34635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Optimized Air Flow</a:t>
          </a:r>
          <a:endParaRPr lang="en-US" sz="3100" kern="1200" dirty="0"/>
        </a:p>
      </dsp:txBody>
      <dsp:txXfrm>
        <a:off x="36296" y="1713991"/>
        <a:ext cx="7928408" cy="670943"/>
      </dsp:txXfrm>
    </dsp:sp>
    <dsp:sp modelId="{C51E0988-D187-4156-81C4-B296B0398CC4}">
      <dsp:nvSpPr>
        <dsp:cNvPr id="0" name=""/>
        <dsp:cNvSpPr/>
      </dsp:nvSpPr>
      <dsp:spPr>
        <a:xfrm>
          <a:off x="0" y="2510510"/>
          <a:ext cx="8001000" cy="743535"/>
        </a:xfrm>
        <a:prstGeom prst="roundRect">
          <a:avLst/>
        </a:prstGeom>
        <a:solidFill>
          <a:schemeClr val="accent1">
            <a:shade val="50000"/>
            <a:hueOff val="397179"/>
            <a:satOff val="5666"/>
            <a:lumOff val="34635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Reduced Drag</a:t>
          </a:r>
          <a:endParaRPr lang="en-US" sz="3100" kern="1200" dirty="0"/>
        </a:p>
      </dsp:txBody>
      <dsp:txXfrm>
        <a:off x="36296" y="2546806"/>
        <a:ext cx="7928408" cy="670943"/>
      </dsp:txXfrm>
    </dsp:sp>
    <dsp:sp modelId="{719A461D-4DD6-4466-BA48-54379BF9C2F6}">
      <dsp:nvSpPr>
        <dsp:cNvPr id="0" name=""/>
        <dsp:cNvSpPr/>
      </dsp:nvSpPr>
      <dsp:spPr>
        <a:xfrm>
          <a:off x="0" y="3343325"/>
          <a:ext cx="8001000" cy="743535"/>
        </a:xfrm>
        <a:prstGeom prst="roundRect">
          <a:avLst/>
        </a:prstGeom>
        <a:solidFill>
          <a:schemeClr val="accent1">
            <a:shade val="50000"/>
            <a:hueOff val="198590"/>
            <a:satOff val="2833"/>
            <a:lumOff val="17318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Enhanced Rider Comfort</a:t>
          </a:r>
          <a:endParaRPr lang="en-US" sz="3100" kern="1200" dirty="0"/>
        </a:p>
      </dsp:txBody>
      <dsp:txXfrm>
        <a:off x="36296" y="3379621"/>
        <a:ext cx="7928408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32F9D-9E6E-45E2-8EF2-62F4E04B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718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A4828-3F3A-4EA0-887D-DD88EA86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3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A4828-3F3A-4EA0-887D-DD88EA86BF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7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3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981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760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50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852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401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3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9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9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8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5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6B13A3-61A3-460B-93EC-52AF51D52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543984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n>
                  <a:noFill/>
                </a:ln>
              </a:rPr>
              <a:t>Penn Liberty Motors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6455" y="3581400"/>
            <a:ext cx="4134911" cy="17526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</a:rPr>
              <a:t>Specialized Inventory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45" y="442384"/>
            <a:ext cx="1360112" cy="14097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8100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Motorcycles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45" y="2560320"/>
            <a:ext cx="4843576" cy="3240088"/>
          </a:xfrm>
          <a:prstGeom prst="rect">
            <a:avLst/>
          </a:prstGeom>
          <a:solidFill>
            <a:srgbClr val="464646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rgbClr val="DEF5FA">
                <a:shade val="50000"/>
              </a:srgbClr>
            </a:contourClr>
          </a:sp3d>
        </p:spPr>
      </p:pic>
    </p:spTree>
    <p:extLst>
      <p:ext uri="{BB962C8B-B14F-4D97-AF65-F5344CB8AC3E}">
        <p14:creationId xmlns:p14="http://schemas.microsoft.com/office/powerpoint/2010/main" val="7093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8683624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Motorcycles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808775"/>
              </p:ext>
            </p:extLst>
          </p:nvPr>
        </p:nvGraphicFramePr>
        <p:xfrm>
          <a:off x="2587624" y="1752600"/>
          <a:ext cx="8001000" cy="409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5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Terrain Vehicles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6" y="2560320"/>
            <a:ext cx="4490181" cy="2985493"/>
          </a:xfrm>
          <a:prstGeom prst="rect">
            <a:avLst/>
          </a:prstGeom>
          <a:solidFill>
            <a:srgbClr val="464646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rgbClr val="DEF5FA">
                <a:shade val="50000"/>
              </a:srgbClr>
            </a:contourClr>
          </a:sp3d>
        </p:spPr>
      </p:pic>
    </p:spTree>
    <p:extLst>
      <p:ext uri="{BB962C8B-B14F-4D97-AF65-F5344CB8AC3E}">
        <p14:creationId xmlns:p14="http://schemas.microsoft.com/office/powerpoint/2010/main" val="40344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Rough Terrain Vehicles </a:t>
            </a:r>
            <a:br>
              <a:rPr lang="en-US" dirty="0" smtClean="0"/>
            </a:b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Comfortable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Rustproof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Non-corrosive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Maximum protection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Halogen headlights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Cars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68" y="2569131"/>
            <a:ext cx="4489196" cy="2985491"/>
          </a:xfrm>
          <a:prstGeom prst="rect">
            <a:avLst/>
          </a:prstGeom>
          <a:solidFill>
            <a:srgbClr val="464646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rgbClr val="DEF5FA">
                <a:shade val="50000"/>
              </a:srgbClr>
            </a:contourClr>
          </a:sp3d>
        </p:spPr>
      </p:pic>
    </p:spTree>
    <p:extLst>
      <p:ext uri="{BB962C8B-B14F-4D97-AF65-F5344CB8AC3E}">
        <p14:creationId xmlns:p14="http://schemas.microsoft.com/office/powerpoint/2010/main" val="22675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Car</a:t>
            </a:r>
            <a:br>
              <a:rPr lang="en-US" dirty="0" smtClean="0"/>
            </a:br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298949"/>
              </p:ext>
            </p:extLst>
          </p:nvPr>
        </p:nvGraphicFramePr>
        <p:xfrm>
          <a:off x="2895600" y="18288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9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Limousines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95" y="2209800"/>
            <a:ext cx="5478743" cy="3654029"/>
          </a:xfrm>
          <a:prstGeom prst="rect">
            <a:avLst/>
          </a:prstGeom>
          <a:ln w="38100">
            <a:solidFill>
              <a:sysClr val="window" lastClr="FFFFFF">
                <a:lumMod val="95000"/>
              </a:sys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6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Limousines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709532"/>
              </p:ext>
            </p:extLst>
          </p:nvPr>
        </p:nvGraphicFramePr>
        <p:xfrm>
          <a:off x="1981200" y="1981200"/>
          <a:ext cx="7772400" cy="4327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54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24" y="2562652"/>
            <a:ext cx="4777276" cy="3195736"/>
          </a:xfrm>
          <a:prstGeom prst="rect">
            <a:avLst/>
          </a:prstGeom>
          <a:solidFill>
            <a:srgbClr val="464646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rgbClr val="DEF5FA">
                <a:shade val="50000"/>
              </a:srgbClr>
            </a:contourClr>
          </a:sp3d>
        </p:spPr>
      </p:pic>
    </p:spTree>
    <p:extLst>
      <p:ext uri="{BB962C8B-B14F-4D97-AF65-F5344CB8AC3E}">
        <p14:creationId xmlns:p14="http://schemas.microsoft.com/office/powerpoint/2010/main" val="627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Car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200" dirty="0" smtClean="0"/>
              <a:t>High performance</a:t>
            </a:r>
          </a:p>
          <a:p>
            <a:pPr>
              <a:lnSpc>
                <a:spcPct val="140000"/>
              </a:lnSpc>
            </a:pPr>
            <a:r>
              <a:rPr lang="en-US" sz="2200" dirty="0" smtClean="0"/>
              <a:t>Roof flaps</a:t>
            </a:r>
          </a:p>
          <a:p>
            <a:pPr>
              <a:lnSpc>
                <a:spcPct val="140000"/>
              </a:lnSpc>
            </a:pPr>
            <a:r>
              <a:rPr lang="en-US" sz="2200" dirty="0" smtClean="0"/>
              <a:t>Restrictor plates</a:t>
            </a:r>
          </a:p>
          <a:p>
            <a:pPr>
              <a:lnSpc>
                <a:spcPct val="140000"/>
              </a:lnSpc>
            </a:pPr>
            <a:r>
              <a:rPr lang="en-US" sz="2200" dirty="0" smtClean="0"/>
              <a:t>Five-point harness system</a:t>
            </a:r>
          </a:p>
          <a:p>
            <a:pPr>
              <a:lnSpc>
                <a:spcPct val="140000"/>
              </a:lnSpc>
            </a:pPr>
            <a:r>
              <a:rPr lang="en-US" sz="2200" dirty="0" smtClean="0"/>
              <a:t>Head &amp; neck restraints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66" y="2776854"/>
            <a:ext cx="4356735" cy="29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32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74194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105</TotalTime>
  <Words>78</Words>
  <PresentationFormat>Widescreen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Penn Liberty Motors</vt:lpstr>
      <vt:lpstr>Rough Terrain Vehicles</vt:lpstr>
      <vt:lpstr>Rough Terrain Vehicles  Features</vt:lpstr>
      <vt:lpstr>Classic Cars</vt:lpstr>
      <vt:lpstr>Classic Car Features</vt:lpstr>
      <vt:lpstr>Limousines</vt:lpstr>
      <vt:lpstr>Limousines Features</vt:lpstr>
      <vt:lpstr>Race Cars</vt:lpstr>
      <vt:lpstr>Race Car Features</vt:lpstr>
      <vt:lpstr>Motorcycles</vt:lpstr>
      <vt:lpstr>Motorcycles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Liberty Motors</dc:title>
  <dc:creator>GO! Series</dc:creator>
  <dcterms:created xsi:type="dcterms:W3CDTF">2010-02-24T17:12:20Z</dcterms:created>
  <dcterms:modified xsi:type="dcterms:W3CDTF">2015-11-03T00:46:10Z</dcterms:modified>
</cp:coreProperties>
</file>