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70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D58BB9-8876-4B47-98D2-B067F2D45A96}" type="doc">
      <dgm:prSet loTypeId="urn:microsoft.com/office/officeart/2005/8/layout/vList6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80FF450-ABD0-4945-8A05-F73EFBD9F2B0}">
      <dgm:prSet phldrT="[Text]"/>
      <dgm:spPr/>
      <dgm:t>
        <a:bodyPr/>
        <a:lstStyle/>
        <a:p>
          <a:r>
            <a:rPr lang="en-US" dirty="0" smtClean="0"/>
            <a:t>Audible Sounds</a:t>
          </a:r>
          <a:endParaRPr lang="en-US" dirty="0"/>
        </a:p>
      </dgm:t>
    </dgm:pt>
    <dgm:pt modelId="{1D032159-3532-443E-B702-50B0E6AEA770}" type="parTrans" cxnId="{4EEB9249-94F2-4813-9EE9-6EC6B79EBD9F}">
      <dgm:prSet/>
      <dgm:spPr/>
      <dgm:t>
        <a:bodyPr/>
        <a:lstStyle/>
        <a:p>
          <a:endParaRPr lang="en-US"/>
        </a:p>
      </dgm:t>
    </dgm:pt>
    <dgm:pt modelId="{8A6656AE-2A9C-4517-AD33-C04ACD67B554}" type="sibTrans" cxnId="{4EEB9249-94F2-4813-9EE9-6EC6B79EBD9F}">
      <dgm:prSet/>
      <dgm:spPr/>
      <dgm:t>
        <a:bodyPr/>
        <a:lstStyle/>
        <a:p>
          <a:endParaRPr lang="en-US"/>
        </a:p>
      </dgm:t>
    </dgm:pt>
    <dgm:pt modelId="{2B5EBFD4-E9BC-435F-912B-35881961FB41}">
      <dgm:prSet phldrT="[Text]"/>
      <dgm:spPr/>
      <dgm:t>
        <a:bodyPr/>
        <a:lstStyle/>
        <a:p>
          <a:r>
            <a:rPr lang="en-US" dirty="0" smtClean="0"/>
            <a:t>Door Lock Activators</a:t>
          </a:r>
          <a:endParaRPr lang="en-US" dirty="0"/>
        </a:p>
      </dgm:t>
    </dgm:pt>
    <dgm:pt modelId="{8AD5B671-69E4-4930-993D-CEBBF69523AC}" type="parTrans" cxnId="{35C2126F-D584-434F-9E29-76B20089922B}">
      <dgm:prSet/>
      <dgm:spPr/>
      <dgm:t>
        <a:bodyPr/>
        <a:lstStyle/>
        <a:p>
          <a:endParaRPr lang="en-US"/>
        </a:p>
      </dgm:t>
    </dgm:pt>
    <dgm:pt modelId="{F8353939-BCB3-484B-AEA6-3F8AFCB97F90}" type="sibTrans" cxnId="{35C2126F-D584-434F-9E29-76B20089922B}">
      <dgm:prSet/>
      <dgm:spPr/>
      <dgm:t>
        <a:bodyPr/>
        <a:lstStyle/>
        <a:p>
          <a:endParaRPr lang="en-US"/>
        </a:p>
      </dgm:t>
    </dgm:pt>
    <dgm:pt modelId="{C1CA7C33-B51B-4340-8D5B-FBECD11F12E0}">
      <dgm:prSet phldrT="[Text]"/>
      <dgm:spPr/>
      <dgm:t>
        <a:bodyPr/>
        <a:lstStyle/>
        <a:p>
          <a:r>
            <a:rPr lang="en-US" dirty="0" smtClean="0"/>
            <a:t>Parking Light Flash</a:t>
          </a:r>
          <a:endParaRPr lang="en-US" dirty="0"/>
        </a:p>
      </dgm:t>
    </dgm:pt>
    <dgm:pt modelId="{6C7FFDE4-0E6A-4B3F-BD26-E71E2770A05D}" type="parTrans" cxnId="{CFA1DC90-EEA1-4B9A-9AF6-797791DA8566}">
      <dgm:prSet/>
      <dgm:spPr/>
      <dgm:t>
        <a:bodyPr/>
        <a:lstStyle/>
        <a:p>
          <a:endParaRPr lang="en-US"/>
        </a:p>
      </dgm:t>
    </dgm:pt>
    <dgm:pt modelId="{AD0C8EB7-E484-4DE0-9F3C-259AD162A355}" type="sibTrans" cxnId="{CFA1DC90-EEA1-4B9A-9AF6-797791DA8566}">
      <dgm:prSet/>
      <dgm:spPr/>
      <dgm:t>
        <a:bodyPr/>
        <a:lstStyle/>
        <a:p>
          <a:endParaRPr lang="en-US"/>
        </a:p>
      </dgm:t>
    </dgm:pt>
    <dgm:pt modelId="{A52EC059-D66B-480E-BF28-15982BD5581C}">
      <dgm:prSet phldrT="[Text]"/>
      <dgm:spPr/>
      <dgm:t>
        <a:bodyPr/>
        <a:lstStyle/>
        <a:p>
          <a:r>
            <a:rPr lang="en-US" dirty="0" smtClean="0"/>
            <a:t>Remote Panic Button (Optional)</a:t>
          </a:r>
          <a:endParaRPr lang="en-US" dirty="0"/>
        </a:p>
      </dgm:t>
    </dgm:pt>
    <dgm:pt modelId="{E7170205-9409-4542-B8A1-3AE129069040}" type="parTrans" cxnId="{2D2D9129-96AC-4F58-A5B9-0DC559FAC19B}">
      <dgm:prSet/>
      <dgm:spPr/>
      <dgm:t>
        <a:bodyPr/>
        <a:lstStyle/>
        <a:p>
          <a:endParaRPr lang="en-US"/>
        </a:p>
      </dgm:t>
    </dgm:pt>
    <dgm:pt modelId="{A9D481BF-351F-47A6-AC7C-92A9FDBAC766}" type="sibTrans" cxnId="{2D2D9129-96AC-4F58-A5B9-0DC559FAC19B}">
      <dgm:prSet/>
      <dgm:spPr/>
      <dgm:t>
        <a:bodyPr/>
        <a:lstStyle/>
        <a:p>
          <a:endParaRPr lang="en-US"/>
        </a:p>
      </dgm:t>
    </dgm:pt>
    <dgm:pt modelId="{67E3F27B-18C2-49B8-8EE8-8FCE674AF9E2}">
      <dgm:prSet phldrT="[Text]"/>
      <dgm:spPr/>
      <dgm:t>
        <a:bodyPr/>
        <a:lstStyle/>
        <a:p>
          <a:r>
            <a:rPr lang="en-US" dirty="0" smtClean="0"/>
            <a:t>Starter Disable Protection (Optional)</a:t>
          </a:r>
          <a:endParaRPr lang="en-US" dirty="0"/>
        </a:p>
      </dgm:t>
    </dgm:pt>
    <dgm:pt modelId="{6A80A568-1B38-484F-AE9D-DF0D738BB2BA}" type="parTrans" cxnId="{EBDC1DEC-79BB-4DF8-8299-717CFA3E6013}">
      <dgm:prSet/>
      <dgm:spPr/>
      <dgm:t>
        <a:bodyPr/>
        <a:lstStyle/>
        <a:p>
          <a:endParaRPr lang="en-US"/>
        </a:p>
      </dgm:t>
    </dgm:pt>
    <dgm:pt modelId="{FAE64ABF-305D-4254-BAB3-CCC013057B74}" type="sibTrans" cxnId="{EBDC1DEC-79BB-4DF8-8299-717CFA3E6013}">
      <dgm:prSet/>
      <dgm:spPr/>
      <dgm:t>
        <a:bodyPr/>
        <a:lstStyle/>
        <a:p>
          <a:endParaRPr lang="en-US"/>
        </a:p>
      </dgm:t>
    </dgm:pt>
    <dgm:pt modelId="{133C062A-FC32-470E-9BF0-5803C55CA204}" type="pres">
      <dgm:prSet presAssocID="{4FD58BB9-8876-4B47-98D2-B067F2D45A96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E1E4DB1-149E-4C70-8F61-1C4DECACFB72}" type="pres">
      <dgm:prSet presAssocID="{580FF450-ABD0-4945-8A05-F73EFBD9F2B0}" presName="linNode" presStyleCnt="0"/>
      <dgm:spPr/>
      <dgm:t>
        <a:bodyPr/>
        <a:lstStyle/>
        <a:p>
          <a:endParaRPr lang="en-US"/>
        </a:p>
      </dgm:t>
    </dgm:pt>
    <dgm:pt modelId="{5A587DF5-9C69-490E-A6FA-DDA1909E9CBD}" type="pres">
      <dgm:prSet presAssocID="{580FF450-ABD0-4945-8A05-F73EFBD9F2B0}" presName="parent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B4779E-BCEC-4333-8B85-776ECAB5DEFB}" type="pres">
      <dgm:prSet presAssocID="{580FF450-ABD0-4945-8A05-F73EFBD9F2B0}" presName="childShp" presStyleLbl="bg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D83BDA-E37B-4FE4-9004-0239D7469BE6}" type="pres">
      <dgm:prSet presAssocID="{8A6656AE-2A9C-4517-AD33-C04ACD67B554}" presName="spacing" presStyleCnt="0"/>
      <dgm:spPr/>
      <dgm:t>
        <a:bodyPr/>
        <a:lstStyle/>
        <a:p>
          <a:endParaRPr lang="en-US"/>
        </a:p>
      </dgm:t>
    </dgm:pt>
    <dgm:pt modelId="{FE22CB1F-918E-4CBA-90DD-79F6E4A7759A}" type="pres">
      <dgm:prSet presAssocID="{2B5EBFD4-E9BC-435F-912B-35881961FB41}" presName="linNode" presStyleCnt="0"/>
      <dgm:spPr/>
      <dgm:t>
        <a:bodyPr/>
        <a:lstStyle/>
        <a:p>
          <a:endParaRPr lang="en-US"/>
        </a:p>
      </dgm:t>
    </dgm:pt>
    <dgm:pt modelId="{954563FB-E9E5-46B3-8267-8BB035F9DB35}" type="pres">
      <dgm:prSet presAssocID="{2B5EBFD4-E9BC-435F-912B-35881961FB41}" presName="parent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456329-510E-4A9F-B12B-262DAEEA4354}" type="pres">
      <dgm:prSet presAssocID="{2B5EBFD4-E9BC-435F-912B-35881961FB41}" presName="childShp" presStyleLbl="bg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A17CB8-FF83-4A68-8A4A-207663560008}" type="pres">
      <dgm:prSet presAssocID="{F8353939-BCB3-484B-AEA6-3F8AFCB97F90}" presName="spacing" presStyleCnt="0"/>
      <dgm:spPr/>
      <dgm:t>
        <a:bodyPr/>
        <a:lstStyle/>
        <a:p>
          <a:endParaRPr lang="en-US"/>
        </a:p>
      </dgm:t>
    </dgm:pt>
    <dgm:pt modelId="{BB416D1B-AFA5-4E10-B0BF-0B8AD0922B17}" type="pres">
      <dgm:prSet presAssocID="{C1CA7C33-B51B-4340-8D5B-FBECD11F12E0}" presName="linNode" presStyleCnt="0"/>
      <dgm:spPr/>
      <dgm:t>
        <a:bodyPr/>
        <a:lstStyle/>
        <a:p>
          <a:endParaRPr lang="en-US"/>
        </a:p>
      </dgm:t>
    </dgm:pt>
    <dgm:pt modelId="{A0FE422B-8D30-4245-89E2-FA5B75202B70}" type="pres">
      <dgm:prSet presAssocID="{C1CA7C33-B51B-4340-8D5B-FBECD11F12E0}" presName="parent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9112D4-4F31-44A0-B21A-15CA3F6CBB9D}" type="pres">
      <dgm:prSet presAssocID="{C1CA7C33-B51B-4340-8D5B-FBECD11F12E0}" presName="childShp" presStyleLbl="bg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4908B0-7E07-49C5-9EAB-DA85625C2134}" type="pres">
      <dgm:prSet presAssocID="{AD0C8EB7-E484-4DE0-9F3C-259AD162A355}" presName="spacing" presStyleCnt="0"/>
      <dgm:spPr/>
      <dgm:t>
        <a:bodyPr/>
        <a:lstStyle/>
        <a:p>
          <a:endParaRPr lang="en-US"/>
        </a:p>
      </dgm:t>
    </dgm:pt>
    <dgm:pt modelId="{6CC2D370-3A42-4E46-BEB0-3B44CC17B1DF}" type="pres">
      <dgm:prSet presAssocID="{A52EC059-D66B-480E-BF28-15982BD5581C}" presName="linNode" presStyleCnt="0"/>
      <dgm:spPr/>
      <dgm:t>
        <a:bodyPr/>
        <a:lstStyle/>
        <a:p>
          <a:endParaRPr lang="en-US"/>
        </a:p>
      </dgm:t>
    </dgm:pt>
    <dgm:pt modelId="{1F7D92DC-48C4-4C35-939F-A92B775642A2}" type="pres">
      <dgm:prSet presAssocID="{A52EC059-D66B-480E-BF28-15982BD5581C}" presName="parent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A37CCD-C5B1-4612-8355-0573AF91CEDF}" type="pres">
      <dgm:prSet presAssocID="{A52EC059-D66B-480E-BF28-15982BD5581C}" presName="childShp" presStyleLbl="bg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8880B3-9D19-41DE-9398-02B241055E89}" type="pres">
      <dgm:prSet presAssocID="{A9D481BF-351F-47A6-AC7C-92A9FDBAC766}" presName="spacing" presStyleCnt="0"/>
      <dgm:spPr/>
      <dgm:t>
        <a:bodyPr/>
        <a:lstStyle/>
        <a:p>
          <a:endParaRPr lang="en-US"/>
        </a:p>
      </dgm:t>
    </dgm:pt>
    <dgm:pt modelId="{402AC0D5-99CC-4191-889F-87FB529E4A91}" type="pres">
      <dgm:prSet presAssocID="{67E3F27B-18C2-49B8-8EE8-8FCE674AF9E2}" presName="linNode" presStyleCnt="0"/>
      <dgm:spPr/>
      <dgm:t>
        <a:bodyPr/>
        <a:lstStyle/>
        <a:p>
          <a:endParaRPr lang="en-US"/>
        </a:p>
      </dgm:t>
    </dgm:pt>
    <dgm:pt modelId="{01A53FD6-3055-4420-B78F-D6E8C507E526}" type="pres">
      <dgm:prSet presAssocID="{67E3F27B-18C2-49B8-8EE8-8FCE674AF9E2}" presName="parent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BD7534-E61D-44CE-B282-F013EAF45CA5}" type="pres">
      <dgm:prSet presAssocID="{67E3F27B-18C2-49B8-8EE8-8FCE674AF9E2}" presName="childShp" presStyleLbl="bg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D2D9129-96AC-4F58-A5B9-0DC559FAC19B}" srcId="{4FD58BB9-8876-4B47-98D2-B067F2D45A96}" destId="{A52EC059-D66B-480E-BF28-15982BD5581C}" srcOrd="3" destOrd="0" parTransId="{E7170205-9409-4542-B8A1-3AE129069040}" sibTransId="{A9D481BF-351F-47A6-AC7C-92A9FDBAC766}"/>
    <dgm:cxn modelId="{4EEB9249-94F2-4813-9EE9-6EC6B79EBD9F}" srcId="{4FD58BB9-8876-4B47-98D2-B067F2D45A96}" destId="{580FF450-ABD0-4945-8A05-F73EFBD9F2B0}" srcOrd="0" destOrd="0" parTransId="{1D032159-3532-443E-B702-50B0E6AEA770}" sibTransId="{8A6656AE-2A9C-4517-AD33-C04ACD67B554}"/>
    <dgm:cxn modelId="{CFA1DC90-EEA1-4B9A-9AF6-797791DA8566}" srcId="{4FD58BB9-8876-4B47-98D2-B067F2D45A96}" destId="{C1CA7C33-B51B-4340-8D5B-FBECD11F12E0}" srcOrd="2" destOrd="0" parTransId="{6C7FFDE4-0E6A-4B3F-BD26-E71E2770A05D}" sibTransId="{AD0C8EB7-E484-4DE0-9F3C-259AD162A355}"/>
    <dgm:cxn modelId="{93A376B7-85A2-4D5B-A3A0-1F8C1DD3FEE2}" type="presOf" srcId="{4FD58BB9-8876-4B47-98D2-B067F2D45A96}" destId="{133C062A-FC32-470E-9BF0-5803C55CA204}" srcOrd="0" destOrd="0" presId="urn:microsoft.com/office/officeart/2005/8/layout/vList6"/>
    <dgm:cxn modelId="{706A785E-559A-44C8-B583-757F80367D3A}" type="presOf" srcId="{C1CA7C33-B51B-4340-8D5B-FBECD11F12E0}" destId="{A0FE422B-8D30-4245-89E2-FA5B75202B70}" srcOrd="0" destOrd="0" presId="urn:microsoft.com/office/officeart/2005/8/layout/vList6"/>
    <dgm:cxn modelId="{3A9BFCCB-0788-4681-AD92-49FF9EAB7F59}" type="presOf" srcId="{580FF450-ABD0-4945-8A05-F73EFBD9F2B0}" destId="{5A587DF5-9C69-490E-A6FA-DDA1909E9CBD}" srcOrd="0" destOrd="0" presId="urn:microsoft.com/office/officeart/2005/8/layout/vList6"/>
    <dgm:cxn modelId="{61675284-AAA5-4C01-9616-B8487B9B58AA}" type="presOf" srcId="{67E3F27B-18C2-49B8-8EE8-8FCE674AF9E2}" destId="{01A53FD6-3055-4420-B78F-D6E8C507E526}" srcOrd="0" destOrd="0" presId="urn:microsoft.com/office/officeart/2005/8/layout/vList6"/>
    <dgm:cxn modelId="{C84F5B7E-7B7A-4E6E-8552-D5C3EA19CCC0}" type="presOf" srcId="{A52EC059-D66B-480E-BF28-15982BD5581C}" destId="{1F7D92DC-48C4-4C35-939F-A92B775642A2}" srcOrd="0" destOrd="0" presId="urn:microsoft.com/office/officeart/2005/8/layout/vList6"/>
    <dgm:cxn modelId="{EBDC1DEC-79BB-4DF8-8299-717CFA3E6013}" srcId="{4FD58BB9-8876-4B47-98D2-B067F2D45A96}" destId="{67E3F27B-18C2-49B8-8EE8-8FCE674AF9E2}" srcOrd="4" destOrd="0" parTransId="{6A80A568-1B38-484F-AE9D-DF0D738BB2BA}" sibTransId="{FAE64ABF-305D-4254-BAB3-CCC013057B74}"/>
    <dgm:cxn modelId="{3F3D6649-12D8-40FB-A87B-F29E7F488BDC}" type="presOf" srcId="{2B5EBFD4-E9BC-435F-912B-35881961FB41}" destId="{954563FB-E9E5-46B3-8267-8BB035F9DB35}" srcOrd="0" destOrd="0" presId="urn:microsoft.com/office/officeart/2005/8/layout/vList6"/>
    <dgm:cxn modelId="{35C2126F-D584-434F-9E29-76B20089922B}" srcId="{4FD58BB9-8876-4B47-98D2-B067F2D45A96}" destId="{2B5EBFD4-E9BC-435F-912B-35881961FB41}" srcOrd="1" destOrd="0" parTransId="{8AD5B671-69E4-4930-993D-CEBBF69523AC}" sibTransId="{F8353939-BCB3-484B-AEA6-3F8AFCB97F90}"/>
    <dgm:cxn modelId="{D33B9B62-7A42-46BD-A044-A4D9D80E9C67}" type="presParOf" srcId="{133C062A-FC32-470E-9BF0-5803C55CA204}" destId="{5E1E4DB1-149E-4C70-8F61-1C4DECACFB72}" srcOrd="0" destOrd="0" presId="urn:microsoft.com/office/officeart/2005/8/layout/vList6"/>
    <dgm:cxn modelId="{545E0D9C-87D8-4698-B0B4-D71148C72E7A}" type="presParOf" srcId="{5E1E4DB1-149E-4C70-8F61-1C4DECACFB72}" destId="{5A587DF5-9C69-490E-A6FA-DDA1909E9CBD}" srcOrd="0" destOrd="0" presId="urn:microsoft.com/office/officeart/2005/8/layout/vList6"/>
    <dgm:cxn modelId="{5A6E79B4-935D-4A77-BE49-776CD003C5D4}" type="presParOf" srcId="{5E1E4DB1-149E-4C70-8F61-1C4DECACFB72}" destId="{75B4779E-BCEC-4333-8B85-776ECAB5DEFB}" srcOrd="1" destOrd="0" presId="urn:microsoft.com/office/officeart/2005/8/layout/vList6"/>
    <dgm:cxn modelId="{242FFB1E-9640-427F-AA5A-A8F4EAF3477C}" type="presParOf" srcId="{133C062A-FC32-470E-9BF0-5803C55CA204}" destId="{66D83BDA-E37B-4FE4-9004-0239D7469BE6}" srcOrd="1" destOrd="0" presId="urn:microsoft.com/office/officeart/2005/8/layout/vList6"/>
    <dgm:cxn modelId="{97B9B60E-813B-4FC4-97BF-581D2C79378D}" type="presParOf" srcId="{133C062A-FC32-470E-9BF0-5803C55CA204}" destId="{FE22CB1F-918E-4CBA-90DD-79F6E4A7759A}" srcOrd="2" destOrd="0" presId="urn:microsoft.com/office/officeart/2005/8/layout/vList6"/>
    <dgm:cxn modelId="{E8A47D10-EF7C-4C53-927F-B319C450CF49}" type="presParOf" srcId="{FE22CB1F-918E-4CBA-90DD-79F6E4A7759A}" destId="{954563FB-E9E5-46B3-8267-8BB035F9DB35}" srcOrd="0" destOrd="0" presId="urn:microsoft.com/office/officeart/2005/8/layout/vList6"/>
    <dgm:cxn modelId="{43DB8D84-3505-42B0-9F18-A9ED5F2B854C}" type="presParOf" srcId="{FE22CB1F-918E-4CBA-90DD-79F6E4A7759A}" destId="{C6456329-510E-4A9F-B12B-262DAEEA4354}" srcOrd="1" destOrd="0" presId="urn:microsoft.com/office/officeart/2005/8/layout/vList6"/>
    <dgm:cxn modelId="{378F6A3E-EED7-4A93-BED9-636B6A9DAECE}" type="presParOf" srcId="{133C062A-FC32-470E-9BF0-5803C55CA204}" destId="{04A17CB8-FF83-4A68-8A4A-207663560008}" srcOrd="3" destOrd="0" presId="urn:microsoft.com/office/officeart/2005/8/layout/vList6"/>
    <dgm:cxn modelId="{ECD2EA28-7205-401F-8745-4A31E5A281CC}" type="presParOf" srcId="{133C062A-FC32-470E-9BF0-5803C55CA204}" destId="{BB416D1B-AFA5-4E10-B0BF-0B8AD0922B17}" srcOrd="4" destOrd="0" presId="urn:microsoft.com/office/officeart/2005/8/layout/vList6"/>
    <dgm:cxn modelId="{D5F0404A-EB15-43A1-92F6-6EA8B922E0A5}" type="presParOf" srcId="{BB416D1B-AFA5-4E10-B0BF-0B8AD0922B17}" destId="{A0FE422B-8D30-4245-89E2-FA5B75202B70}" srcOrd="0" destOrd="0" presId="urn:microsoft.com/office/officeart/2005/8/layout/vList6"/>
    <dgm:cxn modelId="{3DC0A9C7-9F8F-4F16-911C-088AE3F851E9}" type="presParOf" srcId="{BB416D1B-AFA5-4E10-B0BF-0B8AD0922B17}" destId="{A89112D4-4F31-44A0-B21A-15CA3F6CBB9D}" srcOrd="1" destOrd="0" presId="urn:microsoft.com/office/officeart/2005/8/layout/vList6"/>
    <dgm:cxn modelId="{B2CC199D-A982-4B10-9653-A65FA7AF8E89}" type="presParOf" srcId="{133C062A-FC32-470E-9BF0-5803C55CA204}" destId="{484908B0-7E07-49C5-9EAB-DA85625C2134}" srcOrd="5" destOrd="0" presId="urn:microsoft.com/office/officeart/2005/8/layout/vList6"/>
    <dgm:cxn modelId="{3D23212A-61C4-4B7E-A636-7AECE6250D32}" type="presParOf" srcId="{133C062A-FC32-470E-9BF0-5803C55CA204}" destId="{6CC2D370-3A42-4E46-BEB0-3B44CC17B1DF}" srcOrd="6" destOrd="0" presId="urn:microsoft.com/office/officeart/2005/8/layout/vList6"/>
    <dgm:cxn modelId="{85308F7F-3A22-4255-8377-410334CE27FE}" type="presParOf" srcId="{6CC2D370-3A42-4E46-BEB0-3B44CC17B1DF}" destId="{1F7D92DC-48C4-4C35-939F-A92B775642A2}" srcOrd="0" destOrd="0" presId="urn:microsoft.com/office/officeart/2005/8/layout/vList6"/>
    <dgm:cxn modelId="{5CC77C32-5F12-4CEC-9A82-E24E3E7C9821}" type="presParOf" srcId="{6CC2D370-3A42-4E46-BEB0-3B44CC17B1DF}" destId="{B2A37CCD-C5B1-4612-8355-0573AF91CEDF}" srcOrd="1" destOrd="0" presId="urn:microsoft.com/office/officeart/2005/8/layout/vList6"/>
    <dgm:cxn modelId="{B5F8E0CF-A383-41C8-ABC0-912EA349C93D}" type="presParOf" srcId="{133C062A-FC32-470E-9BF0-5803C55CA204}" destId="{AE8880B3-9D19-41DE-9398-02B241055E89}" srcOrd="7" destOrd="0" presId="urn:microsoft.com/office/officeart/2005/8/layout/vList6"/>
    <dgm:cxn modelId="{D47F4164-9A08-40BD-A3B3-8B69F524C3B5}" type="presParOf" srcId="{133C062A-FC32-470E-9BF0-5803C55CA204}" destId="{402AC0D5-99CC-4191-889F-87FB529E4A91}" srcOrd="8" destOrd="0" presId="urn:microsoft.com/office/officeart/2005/8/layout/vList6"/>
    <dgm:cxn modelId="{AD54D79C-CFB5-49D3-997C-14B0FABE900B}" type="presParOf" srcId="{402AC0D5-99CC-4191-889F-87FB529E4A91}" destId="{01A53FD6-3055-4420-B78F-D6E8C507E526}" srcOrd="0" destOrd="0" presId="urn:microsoft.com/office/officeart/2005/8/layout/vList6"/>
    <dgm:cxn modelId="{0E0F6DB6-B65D-4032-AD5A-737BF555FE7A}" type="presParOf" srcId="{402AC0D5-99CC-4191-889F-87FB529E4A91}" destId="{EFBD7534-E61D-44CE-B282-F013EAF45CA5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5B6CA4-AF58-4552-8FEA-40E96B993CCF}" type="doc">
      <dgm:prSet loTypeId="urn:microsoft.com/office/officeart/2005/8/layout/lProcess3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2964570-0117-4EF1-9C60-140602A016FE}">
      <dgm:prSet phldrT="[Text]"/>
      <dgm:spPr/>
      <dgm:t>
        <a:bodyPr/>
        <a:lstStyle/>
        <a:p>
          <a:r>
            <a:rPr lang="en-US" dirty="0" smtClean="0"/>
            <a:t>Anti-Theft</a:t>
          </a:r>
          <a:endParaRPr lang="en-US" dirty="0"/>
        </a:p>
      </dgm:t>
    </dgm:pt>
    <dgm:pt modelId="{A9CEC25E-0033-4CD3-8BAD-FB7C16520580}" type="parTrans" cxnId="{15A4F105-18F6-4AEF-AC25-B025EDAFE1F3}">
      <dgm:prSet/>
      <dgm:spPr/>
      <dgm:t>
        <a:bodyPr/>
        <a:lstStyle/>
        <a:p>
          <a:endParaRPr lang="en-US"/>
        </a:p>
      </dgm:t>
    </dgm:pt>
    <dgm:pt modelId="{5534BA15-B1A7-463F-8615-8E34ED78A7D3}" type="sibTrans" cxnId="{15A4F105-18F6-4AEF-AC25-B025EDAFE1F3}">
      <dgm:prSet/>
      <dgm:spPr/>
      <dgm:t>
        <a:bodyPr/>
        <a:lstStyle/>
        <a:p>
          <a:endParaRPr lang="en-US"/>
        </a:p>
      </dgm:t>
    </dgm:pt>
    <dgm:pt modelId="{B2968A6D-0F6B-4461-850E-7FA69C566DED}">
      <dgm:prSet phldrT="[Text]"/>
      <dgm:spPr/>
      <dgm:t>
        <a:bodyPr/>
        <a:lstStyle/>
        <a:p>
          <a:r>
            <a:rPr lang="en-US" dirty="0" smtClean="0"/>
            <a:t>Remotely Lock/Unlock Doors</a:t>
          </a:r>
          <a:endParaRPr lang="en-US" dirty="0"/>
        </a:p>
      </dgm:t>
    </dgm:pt>
    <dgm:pt modelId="{91C95B27-FA73-41E2-8ADB-B8187CA90D3F}" type="parTrans" cxnId="{D43F64D3-25DB-4C69-B60F-26F5F3A37FF7}">
      <dgm:prSet/>
      <dgm:spPr/>
      <dgm:t>
        <a:bodyPr/>
        <a:lstStyle/>
        <a:p>
          <a:endParaRPr lang="en-US"/>
        </a:p>
      </dgm:t>
    </dgm:pt>
    <dgm:pt modelId="{CF5CFD9B-77F2-47B3-A54A-113E3AB2239B}" type="sibTrans" cxnId="{D43F64D3-25DB-4C69-B60F-26F5F3A37FF7}">
      <dgm:prSet/>
      <dgm:spPr/>
      <dgm:t>
        <a:bodyPr/>
        <a:lstStyle/>
        <a:p>
          <a:endParaRPr lang="en-US"/>
        </a:p>
      </dgm:t>
    </dgm:pt>
    <dgm:pt modelId="{F3B50875-AE26-4BF9-AAA8-C2F638EE301A}">
      <dgm:prSet phldrT="[Text]"/>
      <dgm:spPr/>
      <dgm:t>
        <a:bodyPr/>
        <a:lstStyle/>
        <a:p>
          <a:r>
            <a:rPr lang="en-US" dirty="0" smtClean="0"/>
            <a:t>Remotely Lock/Unlock Trunk</a:t>
          </a:r>
          <a:endParaRPr lang="en-US" dirty="0"/>
        </a:p>
      </dgm:t>
    </dgm:pt>
    <dgm:pt modelId="{5C21C648-A7B2-4409-B3CC-152A679CC073}" type="parTrans" cxnId="{03A1AD36-F47A-4CB1-BF55-F181C33AC357}">
      <dgm:prSet/>
      <dgm:spPr/>
      <dgm:t>
        <a:bodyPr/>
        <a:lstStyle/>
        <a:p>
          <a:endParaRPr lang="en-US"/>
        </a:p>
      </dgm:t>
    </dgm:pt>
    <dgm:pt modelId="{5C02D94F-D460-455A-992C-64F10075812C}" type="sibTrans" cxnId="{03A1AD36-F47A-4CB1-BF55-F181C33AC357}">
      <dgm:prSet/>
      <dgm:spPr/>
      <dgm:t>
        <a:bodyPr/>
        <a:lstStyle/>
        <a:p>
          <a:endParaRPr lang="en-US"/>
        </a:p>
      </dgm:t>
    </dgm:pt>
    <dgm:pt modelId="{9145D8BD-F9DE-472D-BCC3-64DDBACF2558}">
      <dgm:prSet phldrT="[Text]"/>
      <dgm:spPr/>
      <dgm:t>
        <a:bodyPr/>
        <a:lstStyle/>
        <a:p>
          <a:r>
            <a:rPr lang="en-US" dirty="0" smtClean="0"/>
            <a:t>Remote Started (Optional)</a:t>
          </a:r>
          <a:endParaRPr lang="en-US" dirty="0"/>
        </a:p>
      </dgm:t>
    </dgm:pt>
    <dgm:pt modelId="{4951BF8B-4C8F-4DBC-9F91-C65FB18D5CAD}" type="parTrans" cxnId="{42A97A88-04AF-4DA5-A26B-7553ECB502BD}">
      <dgm:prSet/>
      <dgm:spPr/>
      <dgm:t>
        <a:bodyPr/>
        <a:lstStyle/>
        <a:p>
          <a:endParaRPr lang="en-US"/>
        </a:p>
      </dgm:t>
    </dgm:pt>
    <dgm:pt modelId="{22AEA289-66CA-48B6-B6C0-2CEFABC0CEC4}" type="sibTrans" cxnId="{42A97A88-04AF-4DA5-A26B-7553ECB502BD}">
      <dgm:prSet/>
      <dgm:spPr/>
      <dgm:t>
        <a:bodyPr/>
        <a:lstStyle/>
        <a:p>
          <a:endParaRPr lang="en-US"/>
        </a:p>
      </dgm:t>
    </dgm:pt>
    <dgm:pt modelId="{95056B6E-531F-4817-8AF2-5F93E39DDA31}">
      <dgm:prSet phldrT="[Text]"/>
      <dgm:spPr/>
      <dgm:t>
        <a:bodyPr/>
        <a:lstStyle/>
        <a:p>
          <a:r>
            <a:rPr lang="en-US" dirty="0" smtClean="0"/>
            <a:t>Car Finder (Optional)</a:t>
          </a:r>
          <a:endParaRPr lang="en-US" dirty="0"/>
        </a:p>
      </dgm:t>
    </dgm:pt>
    <dgm:pt modelId="{B5A80567-11A7-4466-8B84-A39709E7AF76}" type="parTrans" cxnId="{C5ACDC62-9136-4D4D-8966-06475B4A4D72}">
      <dgm:prSet/>
      <dgm:spPr/>
      <dgm:t>
        <a:bodyPr/>
        <a:lstStyle/>
        <a:p>
          <a:endParaRPr lang="en-US"/>
        </a:p>
      </dgm:t>
    </dgm:pt>
    <dgm:pt modelId="{F3DB4E86-1CC9-4591-AF2B-3FA17030C20E}" type="sibTrans" cxnId="{C5ACDC62-9136-4D4D-8966-06475B4A4D72}">
      <dgm:prSet/>
      <dgm:spPr/>
      <dgm:t>
        <a:bodyPr/>
        <a:lstStyle/>
        <a:p>
          <a:endParaRPr lang="en-US"/>
        </a:p>
      </dgm:t>
    </dgm:pt>
    <dgm:pt modelId="{C137FFC9-6D4C-42B7-A1CC-CBA715B6D307}" type="pres">
      <dgm:prSet presAssocID="{FA5B6CA4-AF58-4552-8FEA-40E96B993CCF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93BFD91-5CE8-46F2-80B8-317E03F43FF1}" type="pres">
      <dgm:prSet presAssocID="{E2964570-0117-4EF1-9C60-140602A016FE}" presName="horFlow" presStyleCnt="0"/>
      <dgm:spPr/>
      <dgm:t>
        <a:bodyPr/>
        <a:lstStyle/>
        <a:p>
          <a:endParaRPr lang="en-US"/>
        </a:p>
      </dgm:t>
    </dgm:pt>
    <dgm:pt modelId="{9853E263-312F-4BE3-8EB0-125518F49B48}" type="pres">
      <dgm:prSet presAssocID="{E2964570-0117-4EF1-9C60-140602A016FE}" presName="bigChev" presStyleLbl="node1" presStyleIdx="0" presStyleCnt="5" custScaleX="262161" custLinFactNeighborX="-56177" custLinFactNeighborY="-58"/>
      <dgm:spPr/>
      <dgm:t>
        <a:bodyPr/>
        <a:lstStyle/>
        <a:p>
          <a:endParaRPr lang="en-US"/>
        </a:p>
      </dgm:t>
    </dgm:pt>
    <dgm:pt modelId="{488A8443-6BE3-4128-84AC-540BFC8591D7}" type="pres">
      <dgm:prSet presAssocID="{E2964570-0117-4EF1-9C60-140602A016FE}" presName="vSp" presStyleCnt="0"/>
      <dgm:spPr/>
      <dgm:t>
        <a:bodyPr/>
        <a:lstStyle/>
        <a:p>
          <a:endParaRPr lang="en-US"/>
        </a:p>
      </dgm:t>
    </dgm:pt>
    <dgm:pt modelId="{9B6795FF-24A0-4504-A33B-1CDFD007AB0F}" type="pres">
      <dgm:prSet presAssocID="{B2968A6D-0F6B-4461-850E-7FA69C566DED}" presName="horFlow" presStyleCnt="0"/>
      <dgm:spPr/>
      <dgm:t>
        <a:bodyPr/>
        <a:lstStyle/>
        <a:p>
          <a:endParaRPr lang="en-US"/>
        </a:p>
      </dgm:t>
    </dgm:pt>
    <dgm:pt modelId="{33347070-6A10-4F4A-9EE0-0138B1A9B538}" type="pres">
      <dgm:prSet presAssocID="{B2968A6D-0F6B-4461-850E-7FA69C566DED}" presName="bigChev" presStyleLbl="node1" presStyleIdx="1" presStyleCnt="5" custScaleX="262161" custLinFactNeighborX="-56177" custLinFactNeighborY="-58"/>
      <dgm:spPr/>
      <dgm:t>
        <a:bodyPr/>
        <a:lstStyle/>
        <a:p>
          <a:endParaRPr lang="en-US"/>
        </a:p>
      </dgm:t>
    </dgm:pt>
    <dgm:pt modelId="{6C304D42-E9C8-4C5A-A78A-CDE3DF364059}" type="pres">
      <dgm:prSet presAssocID="{B2968A6D-0F6B-4461-850E-7FA69C566DED}" presName="vSp" presStyleCnt="0"/>
      <dgm:spPr/>
      <dgm:t>
        <a:bodyPr/>
        <a:lstStyle/>
        <a:p>
          <a:endParaRPr lang="en-US"/>
        </a:p>
      </dgm:t>
    </dgm:pt>
    <dgm:pt modelId="{91EB73B9-7808-40AC-8157-B99EFBEA482B}" type="pres">
      <dgm:prSet presAssocID="{F3B50875-AE26-4BF9-AAA8-C2F638EE301A}" presName="horFlow" presStyleCnt="0"/>
      <dgm:spPr/>
      <dgm:t>
        <a:bodyPr/>
        <a:lstStyle/>
        <a:p>
          <a:endParaRPr lang="en-US"/>
        </a:p>
      </dgm:t>
    </dgm:pt>
    <dgm:pt modelId="{2A304611-555F-4D09-B8F5-3A17600FD9BF}" type="pres">
      <dgm:prSet presAssocID="{F3B50875-AE26-4BF9-AAA8-C2F638EE301A}" presName="bigChev" presStyleLbl="node1" presStyleIdx="2" presStyleCnt="5" custScaleX="262161" custLinFactNeighborX="-56177" custLinFactNeighborY="-58"/>
      <dgm:spPr/>
      <dgm:t>
        <a:bodyPr/>
        <a:lstStyle/>
        <a:p>
          <a:endParaRPr lang="en-US"/>
        </a:p>
      </dgm:t>
    </dgm:pt>
    <dgm:pt modelId="{117B896A-F0E5-4797-A48F-4F5E7B534B6F}" type="pres">
      <dgm:prSet presAssocID="{F3B50875-AE26-4BF9-AAA8-C2F638EE301A}" presName="vSp" presStyleCnt="0"/>
      <dgm:spPr/>
      <dgm:t>
        <a:bodyPr/>
        <a:lstStyle/>
        <a:p>
          <a:endParaRPr lang="en-US"/>
        </a:p>
      </dgm:t>
    </dgm:pt>
    <dgm:pt modelId="{CB13AEB2-02E6-4CE3-BEF4-6EE04492E7C3}" type="pres">
      <dgm:prSet presAssocID="{9145D8BD-F9DE-472D-BCC3-64DDBACF2558}" presName="horFlow" presStyleCnt="0"/>
      <dgm:spPr/>
      <dgm:t>
        <a:bodyPr/>
        <a:lstStyle/>
        <a:p>
          <a:endParaRPr lang="en-US"/>
        </a:p>
      </dgm:t>
    </dgm:pt>
    <dgm:pt modelId="{F2309E7E-EA0E-4BE8-9A68-191932888CC4}" type="pres">
      <dgm:prSet presAssocID="{9145D8BD-F9DE-472D-BCC3-64DDBACF2558}" presName="bigChev" presStyleLbl="node1" presStyleIdx="3" presStyleCnt="5" custScaleX="262161" custLinFactNeighborX="-56177" custLinFactNeighborY="-58"/>
      <dgm:spPr/>
      <dgm:t>
        <a:bodyPr/>
        <a:lstStyle/>
        <a:p>
          <a:endParaRPr lang="en-US"/>
        </a:p>
      </dgm:t>
    </dgm:pt>
    <dgm:pt modelId="{4DDE0D2F-AE0A-438D-91C0-57A347CC9178}" type="pres">
      <dgm:prSet presAssocID="{9145D8BD-F9DE-472D-BCC3-64DDBACF2558}" presName="vSp" presStyleCnt="0"/>
      <dgm:spPr/>
      <dgm:t>
        <a:bodyPr/>
        <a:lstStyle/>
        <a:p>
          <a:endParaRPr lang="en-US"/>
        </a:p>
      </dgm:t>
    </dgm:pt>
    <dgm:pt modelId="{0FD2BDD6-0F22-4BE4-AE6A-3F52FDA0E44F}" type="pres">
      <dgm:prSet presAssocID="{95056B6E-531F-4817-8AF2-5F93E39DDA31}" presName="horFlow" presStyleCnt="0"/>
      <dgm:spPr/>
      <dgm:t>
        <a:bodyPr/>
        <a:lstStyle/>
        <a:p>
          <a:endParaRPr lang="en-US"/>
        </a:p>
      </dgm:t>
    </dgm:pt>
    <dgm:pt modelId="{532E507A-B0E1-4436-8399-00B3189DF0D7}" type="pres">
      <dgm:prSet presAssocID="{95056B6E-531F-4817-8AF2-5F93E39DDA31}" presName="bigChev" presStyleLbl="node1" presStyleIdx="4" presStyleCnt="5" custScaleX="262161" custLinFactNeighborX="-56177" custLinFactNeighborY="-58"/>
      <dgm:spPr/>
      <dgm:t>
        <a:bodyPr/>
        <a:lstStyle/>
        <a:p>
          <a:endParaRPr lang="en-US"/>
        </a:p>
      </dgm:t>
    </dgm:pt>
  </dgm:ptLst>
  <dgm:cxnLst>
    <dgm:cxn modelId="{15A4F105-18F6-4AEF-AC25-B025EDAFE1F3}" srcId="{FA5B6CA4-AF58-4552-8FEA-40E96B993CCF}" destId="{E2964570-0117-4EF1-9C60-140602A016FE}" srcOrd="0" destOrd="0" parTransId="{A9CEC25E-0033-4CD3-8BAD-FB7C16520580}" sibTransId="{5534BA15-B1A7-463F-8615-8E34ED78A7D3}"/>
    <dgm:cxn modelId="{C5ACDC62-9136-4D4D-8966-06475B4A4D72}" srcId="{FA5B6CA4-AF58-4552-8FEA-40E96B993CCF}" destId="{95056B6E-531F-4817-8AF2-5F93E39DDA31}" srcOrd="4" destOrd="0" parTransId="{B5A80567-11A7-4466-8B84-A39709E7AF76}" sibTransId="{F3DB4E86-1CC9-4591-AF2B-3FA17030C20E}"/>
    <dgm:cxn modelId="{9D939F65-9DFD-425E-AB3D-A2CDDC38C18F}" type="presOf" srcId="{9145D8BD-F9DE-472D-BCC3-64DDBACF2558}" destId="{F2309E7E-EA0E-4BE8-9A68-191932888CC4}" srcOrd="0" destOrd="0" presId="urn:microsoft.com/office/officeart/2005/8/layout/lProcess3"/>
    <dgm:cxn modelId="{CCA45505-6632-4943-844D-352067668FF9}" type="presOf" srcId="{FA5B6CA4-AF58-4552-8FEA-40E96B993CCF}" destId="{C137FFC9-6D4C-42B7-A1CC-CBA715B6D307}" srcOrd="0" destOrd="0" presId="urn:microsoft.com/office/officeart/2005/8/layout/lProcess3"/>
    <dgm:cxn modelId="{E5A5A037-E2E9-4476-8089-4B778F357D0A}" type="presOf" srcId="{95056B6E-531F-4817-8AF2-5F93E39DDA31}" destId="{532E507A-B0E1-4436-8399-00B3189DF0D7}" srcOrd="0" destOrd="0" presId="urn:microsoft.com/office/officeart/2005/8/layout/lProcess3"/>
    <dgm:cxn modelId="{03A1AD36-F47A-4CB1-BF55-F181C33AC357}" srcId="{FA5B6CA4-AF58-4552-8FEA-40E96B993CCF}" destId="{F3B50875-AE26-4BF9-AAA8-C2F638EE301A}" srcOrd="2" destOrd="0" parTransId="{5C21C648-A7B2-4409-B3CC-152A679CC073}" sibTransId="{5C02D94F-D460-455A-992C-64F10075812C}"/>
    <dgm:cxn modelId="{0FF32519-35DA-402D-AD59-FCB19FA5BBA7}" type="presOf" srcId="{F3B50875-AE26-4BF9-AAA8-C2F638EE301A}" destId="{2A304611-555F-4D09-B8F5-3A17600FD9BF}" srcOrd="0" destOrd="0" presId="urn:microsoft.com/office/officeart/2005/8/layout/lProcess3"/>
    <dgm:cxn modelId="{D43F64D3-25DB-4C69-B60F-26F5F3A37FF7}" srcId="{FA5B6CA4-AF58-4552-8FEA-40E96B993CCF}" destId="{B2968A6D-0F6B-4461-850E-7FA69C566DED}" srcOrd="1" destOrd="0" parTransId="{91C95B27-FA73-41E2-8ADB-B8187CA90D3F}" sibTransId="{CF5CFD9B-77F2-47B3-A54A-113E3AB2239B}"/>
    <dgm:cxn modelId="{42A97A88-04AF-4DA5-A26B-7553ECB502BD}" srcId="{FA5B6CA4-AF58-4552-8FEA-40E96B993CCF}" destId="{9145D8BD-F9DE-472D-BCC3-64DDBACF2558}" srcOrd="3" destOrd="0" parTransId="{4951BF8B-4C8F-4DBC-9F91-C65FB18D5CAD}" sibTransId="{22AEA289-66CA-48B6-B6C0-2CEFABC0CEC4}"/>
    <dgm:cxn modelId="{55054369-A6D5-474C-AEFF-7F09625F4335}" type="presOf" srcId="{E2964570-0117-4EF1-9C60-140602A016FE}" destId="{9853E263-312F-4BE3-8EB0-125518F49B48}" srcOrd="0" destOrd="0" presId="urn:microsoft.com/office/officeart/2005/8/layout/lProcess3"/>
    <dgm:cxn modelId="{29EBD5F3-5DA3-426D-B8A3-AC05A0A8858F}" type="presOf" srcId="{B2968A6D-0F6B-4461-850E-7FA69C566DED}" destId="{33347070-6A10-4F4A-9EE0-0138B1A9B538}" srcOrd="0" destOrd="0" presId="urn:microsoft.com/office/officeart/2005/8/layout/lProcess3"/>
    <dgm:cxn modelId="{F8843CDB-968B-49EA-A063-D4E746344F4E}" type="presParOf" srcId="{C137FFC9-6D4C-42B7-A1CC-CBA715B6D307}" destId="{593BFD91-5CE8-46F2-80B8-317E03F43FF1}" srcOrd="0" destOrd="0" presId="urn:microsoft.com/office/officeart/2005/8/layout/lProcess3"/>
    <dgm:cxn modelId="{5C9E651E-CA0E-43D9-9662-74994305AD34}" type="presParOf" srcId="{593BFD91-5CE8-46F2-80B8-317E03F43FF1}" destId="{9853E263-312F-4BE3-8EB0-125518F49B48}" srcOrd="0" destOrd="0" presId="urn:microsoft.com/office/officeart/2005/8/layout/lProcess3"/>
    <dgm:cxn modelId="{04B56E89-9290-4D56-B5B1-007C59FCBD61}" type="presParOf" srcId="{C137FFC9-6D4C-42B7-A1CC-CBA715B6D307}" destId="{488A8443-6BE3-4128-84AC-540BFC8591D7}" srcOrd="1" destOrd="0" presId="urn:microsoft.com/office/officeart/2005/8/layout/lProcess3"/>
    <dgm:cxn modelId="{DE746CF9-8DC3-4E09-98AA-C779EC33E59D}" type="presParOf" srcId="{C137FFC9-6D4C-42B7-A1CC-CBA715B6D307}" destId="{9B6795FF-24A0-4504-A33B-1CDFD007AB0F}" srcOrd="2" destOrd="0" presId="urn:microsoft.com/office/officeart/2005/8/layout/lProcess3"/>
    <dgm:cxn modelId="{A271C15A-A436-4D01-AC07-A5FB77E9CF05}" type="presParOf" srcId="{9B6795FF-24A0-4504-A33B-1CDFD007AB0F}" destId="{33347070-6A10-4F4A-9EE0-0138B1A9B538}" srcOrd="0" destOrd="0" presId="urn:microsoft.com/office/officeart/2005/8/layout/lProcess3"/>
    <dgm:cxn modelId="{4247E4CE-DE59-410A-A2A3-D7B030AD2DFE}" type="presParOf" srcId="{C137FFC9-6D4C-42B7-A1CC-CBA715B6D307}" destId="{6C304D42-E9C8-4C5A-A78A-CDE3DF364059}" srcOrd="3" destOrd="0" presId="urn:microsoft.com/office/officeart/2005/8/layout/lProcess3"/>
    <dgm:cxn modelId="{134337F5-21E3-4211-9BB3-ECBDC08AAF14}" type="presParOf" srcId="{C137FFC9-6D4C-42B7-A1CC-CBA715B6D307}" destId="{91EB73B9-7808-40AC-8157-B99EFBEA482B}" srcOrd="4" destOrd="0" presId="urn:microsoft.com/office/officeart/2005/8/layout/lProcess3"/>
    <dgm:cxn modelId="{C0801E27-B935-46A9-A340-F2E29A6B55B8}" type="presParOf" srcId="{91EB73B9-7808-40AC-8157-B99EFBEA482B}" destId="{2A304611-555F-4D09-B8F5-3A17600FD9BF}" srcOrd="0" destOrd="0" presId="urn:microsoft.com/office/officeart/2005/8/layout/lProcess3"/>
    <dgm:cxn modelId="{337DF5B4-1F7A-4C59-BDC7-191010D6C8BA}" type="presParOf" srcId="{C137FFC9-6D4C-42B7-A1CC-CBA715B6D307}" destId="{117B896A-F0E5-4797-A48F-4F5E7B534B6F}" srcOrd="5" destOrd="0" presId="urn:microsoft.com/office/officeart/2005/8/layout/lProcess3"/>
    <dgm:cxn modelId="{4D28901F-CA0E-4B8B-A62F-595DAD671BB9}" type="presParOf" srcId="{C137FFC9-6D4C-42B7-A1CC-CBA715B6D307}" destId="{CB13AEB2-02E6-4CE3-BEF4-6EE04492E7C3}" srcOrd="6" destOrd="0" presId="urn:microsoft.com/office/officeart/2005/8/layout/lProcess3"/>
    <dgm:cxn modelId="{67187E9D-D956-4408-8797-193775CFB800}" type="presParOf" srcId="{CB13AEB2-02E6-4CE3-BEF4-6EE04492E7C3}" destId="{F2309E7E-EA0E-4BE8-9A68-191932888CC4}" srcOrd="0" destOrd="0" presId="urn:microsoft.com/office/officeart/2005/8/layout/lProcess3"/>
    <dgm:cxn modelId="{8E0D1CDE-46F2-49D8-8C18-5270D3A52E33}" type="presParOf" srcId="{C137FFC9-6D4C-42B7-A1CC-CBA715B6D307}" destId="{4DDE0D2F-AE0A-438D-91C0-57A347CC9178}" srcOrd="7" destOrd="0" presId="urn:microsoft.com/office/officeart/2005/8/layout/lProcess3"/>
    <dgm:cxn modelId="{CF36B06C-08B9-4F2B-B92F-4ED9D883D345}" type="presParOf" srcId="{C137FFC9-6D4C-42B7-A1CC-CBA715B6D307}" destId="{0FD2BDD6-0F22-4BE4-AE6A-3F52FDA0E44F}" srcOrd="8" destOrd="0" presId="urn:microsoft.com/office/officeart/2005/8/layout/lProcess3"/>
    <dgm:cxn modelId="{7C6668C8-4E46-4595-80F8-2C08E6479464}" type="presParOf" srcId="{0FD2BDD6-0F22-4BE4-AE6A-3F52FDA0E44F}" destId="{532E507A-B0E1-4436-8399-00B3189DF0D7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7CF73E-DEDE-4B18-8D7A-922A914809C6}" type="doc">
      <dgm:prSet loTypeId="urn:microsoft.com/office/officeart/2005/8/layout/hierarchy3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14C929D-182C-4FB7-A717-6ED16551EC58}">
      <dgm:prSet phldrT="[Text]"/>
      <dgm:spPr/>
      <dgm:t>
        <a:bodyPr/>
        <a:lstStyle/>
        <a:p>
          <a:r>
            <a:rPr lang="en-US" dirty="0" smtClean="0"/>
            <a:t>Motion Sensors</a:t>
          </a:r>
          <a:endParaRPr lang="en-US" dirty="0"/>
        </a:p>
      </dgm:t>
    </dgm:pt>
    <dgm:pt modelId="{98151130-22DB-4BB5-857F-50CAD5EC4C64}" type="parTrans" cxnId="{979E4134-43F0-4E27-9D11-234F543F8EAE}">
      <dgm:prSet/>
      <dgm:spPr/>
      <dgm:t>
        <a:bodyPr/>
        <a:lstStyle/>
        <a:p>
          <a:endParaRPr lang="en-US"/>
        </a:p>
      </dgm:t>
    </dgm:pt>
    <dgm:pt modelId="{CC4B9034-D72C-4CD1-A52E-99455E9D4952}" type="sibTrans" cxnId="{979E4134-43F0-4E27-9D11-234F543F8EAE}">
      <dgm:prSet/>
      <dgm:spPr/>
      <dgm:t>
        <a:bodyPr/>
        <a:lstStyle/>
        <a:p>
          <a:endParaRPr lang="en-US"/>
        </a:p>
      </dgm:t>
    </dgm:pt>
    <dgm:pt modelId="{9C20975E-6AFA-4377-BB9D-6562B4D76859}">
      <dgm:prSet phldrT="[Text]"/>
      <dgm:spPr/>
      <dgm:t>
        <a:bodyPr/>
        <a:lstStyle/>
        <a:p>
          <a:r>
            <a:rPr lang="en-US" dirty="0" smtClean="0"/>
            <a:t>Glass Break Sensors</a:t>
          </a:r>
          <a:endParaRPr lang="en-US" dirty="0"/>
        </a:p>
      </dgm:t>
    </dgm:pt>
    <dgm:pt modelId="{F6E8D6C9-43F9-42F1-AA31-0F7A4DF537F8}" type="parTrans" cxnId="{526F4093-D831-4657-B82C-2D642FBB7AA4}">
      <dgm:prSet/>
      <dgm:spPr/>
      <dgm:t>
        <a:bodyPr/>
        <a:lstStyle/>
        <a:p>
          <a:endParaRPr lang="en-US"/>
        </a:p>
      </dgm:t>
    </dgm:pt>
    <dgm:pt modelId="{30CF136F-2DFA-473B-93F4-73A21E90C9CC}" type="sibTrans" cxnId="{526F4093-D831-4657-B82C-2D642FBB7AA4}">
      <dgm:prSet/>
      <dgm:spPr/>
      <dgm:t>
        <a:bodyPr/>
        <a:lstStyle/>
        <a:p>
          <a:endParaRPr lang="en-US"/>
        </a:p>
      </dgm:t>
    </dgm:pt>
    <dgm:pt modelId="{78CD8729-177E-406F-BB2B-EDC030219CE2}" type="pres">
      <dgm:prSet presAssocID="{507CF73E-DEDE-4B18-8D7A-922A914809C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5691F28-4543-43CA-BB1B-4528956536D2}" type="pres">
      <dgm:prSet presAssocID="{314C929D-182C-4FB7-A717-6ED16551EC58}" presName="root" presStyleCnt="0"/>
      <dgm:spPr/>
    </dgm:pt>
    <dgm:pt modelId="{599C6913-6E8E-4ECB-A199-F320FFA5CEFE}" type="pres">
      <dgm:prSet presAssocID="{314C929D-182C-4FB7-A717-6ED16551EC58}" presName="rootComposite" presStyleCnt="0"/>
      <dgm:spPr/>
    </dgm:pt>
    <dgm:pt modelId="{28109CBD-008D-429C-A884-24713B6C8772}" type="pres">
      <dgm:prSet presAssocID="{314C929D-182C-4FB7-A717-6ED16551EC58}" presName="rootText" presStyleLbl="node1" presStyleIdx="0" presStyleCnt="2"/>
      <dgm:spPr/>
      <dgm:t>
        <a:bodyPr/>
        <a:lstStyle/>
        <a:p>
          <a:endParaRPr lang="en-US"/>
        </a:p>
      </dgm:t>
    </dgm:pt>
    <dgm:pt modelId="{B7C71564-0E79-4212-9AA6-8FE7465BB0F1}" type="pres">
      <dgm:prSet presAssocID="{314C929D-182C-4FB7-A717-6ED16551EC58}" presName="rootConnector" presStyleLbl="node1" presStyleIdx="0" presStyleCnt="2"/>
      <dgm:spPr/>
      <dgm:t>
        <a:bodyPr/>
        <a:lstStyle/>
        <a:p>
          <a:endParaRPr lang="en-US"/>
        </a:p>
      </dgm:t>
    </dgm:pt>
    <dgm:pt modelId="{E14F6473-4995-4D37-9ED0-DCAD7AAB88A6}" type="pres">
      <dgm:prSet presAssocID="{314C929D-182C-4FB7-A717-6ED16551EC58}" presName="childShape" presStyleCnt="0"/>
      <dgm:spPr/>
    </dgm:pt>
    <dgm:pt modelId="{C1FA9325-DDD5-41BA-8A14-F41934AA95F1}" type="pres">
      <dgm:prSet presAssocID="{9C20975E-6AFA-4377-BB9D-6562B4D76859}" presName="root" presStyleCnt="0"/>
      <dgm:spPr/>
    </dgm:pt>
    <dgm:pt modelId="{FD0AF58C-8387-4E94-8DD6-09A10CA320FA}" type="pres">
      <dgm:prSet presAssocID="{9C20975E-6AFA-4377-BB9D-6562B4D76859}" presName="rootComposite" presStyleCnt="0"/>
      <dgm:spPr/>
    </dgm:pt>
    <dgm:pt modelId="{656C51DB-1AC0-4995-96EC-708B7925B260}" type="pres">
      <dgm:prSet presAssocID="{9C20975E-6AFA-4377-BB9D-6562B4D76859}" presName="rootText" presStyleLbl="node1" presStyleIdx="1" presStyleCnt="2"/>
      <dgm:spPr/>
      <dgm:t>
        <a:bodyPr/>
        <a:lstStyle/>
        <a:p>
          <a:endParaRPr lang="en-US"/>
        </a:p>
      </dgm:t>
    </dgm:pt>
    <dgm:pt modelId="{3F3AE411-1A8B-4069-A5E5-D7D192BFD2B1}" type="pres">
      <dgm:prSet presAssocID="{9C20975E-6AFA-4377-BB9D-6562B4D76859}" presName="rootConnector" presStyleLbl="node1" presStyleIdx="1" presStyleCnt="2"/>
      <dgm:spPr/>
      <dgm:t>
        <a:bodyPr/>
        <a:lstStyle/>
        <a:p>
          <a:endParaRPr lang="en-US"/>
        </a:p>
      </dgm:t>
    </dgm:pt>
    <dgm:pt modelId="{9AD7F1D6-0C70-4A2F-B14E-EC9914A9A7D8}" type="pres">
      <dgm:prSet presAssocID="{9C20975E-6AFA-4377-BB9D-6562B4D76859}" presName="childShape" presStyleCnt="0"/>
      <dgm:spPr/>
    </dgm:pt>
  </dgm:ptLst>
  <dgm:cxnLst>
    <dgm:cxn modelId="{B75347CC-DBD6-4E97-BA7A-9524F0C8CBD3}" type="presOf" srcId="{314C929D-182C-4FB7-A717-6ED16551EC58}" destId="{B7C71564-0E79-4212-9AA6-8FE7465BB0F1}" srcOrd="1" destOrd="0" presId="urn:microsoft.com/office/officeart/2005/8/layout/hierarchy3"/>
    <dgm:cxn modelId="{ABFD864D-F3DB-46BE-BEAB-F22710549341}" type="presOf" srcId="{9C20975E-6AFA-4377-BB9D-6562B4D76859}" destId="{3F3AE411-1A8B-4069-A5E5-D7D192BFD2B1}" srcOrd="1" destOrd="0" presId="urn:microsoft.com/office/officeart/2005/8/layout/hierarchy3"/>
    <dgm:cxn modelId="{BDA6820A-62D5-44AA-8F11-8BFBA797934D}" type="presOf" srcId="{314C929D-182C-4FB7-A717-6ED16551EC58}" destId="{28109CBD-008D-429C-A884-24713B6C8772}" srcOrd="0" destOrd="0" presId="urn:microsoft.com/office/officeart/2005/8/layout/hierarchy3"/>
    <dgm:cxn modelId="{526F4093-D831-4657-B82C-2D642FBB7AA4}" srcId="{507CF73E-DEDE-4B18-8D7A-922A914809C6}" destId="{9C20975E-6AFA-4377-BB9D-6562B4D76859}" srcOrd="1" destOrd="0" parTransId="{F6E8D6C9-43F9-42F1-AA31-0F7A4DF537F8}" sibTransId="{30CF136F-2DFA-473B-93F4-73A21E90C9CC}"/>
    <dgm:cxn modelId="{4E8DEEB3-8ECF-49D0-A2BE-B4063342E268}" type="presOf" srcId="{507CF73E-DEDE-4B18-8D7A-922A914809C6}" destId="{78CD8729-177E-406F-BB2B-EDC030219CE2}" srcOrd="0" destOrd="0" presId="urn:microsoft.com/office/officeart/2005/8/layout/hierarchy3"/>
    <dgm:cxn modelId="{979E4134-43F0-4E27-9D11-234F543F8EAE}" srcId="{507CF73E-DEDE-4B18-8D7A-922A914809C6}" destId="{314C929D-182C-4FB7-A717-6ED16551EC58}" srcOrd="0" destOrd="0" parTransId="{98151130-22DB-4BB5-857F-50CAD5EC4C64}" sibTransId="{CC4B9034-D72C-4CD1-A52E-99455E9D4952}"/>
    <dgm:cxn modelId="{1AD6AED5-8A6A-4D5C-BFD6-60F04B3CA8E4}" type="presOf" srcId="{9C20975E-6AFA-4377-BB9D-6562B4D76859}" destId="{656C51DB-1AC0-4995-96EC-708B7925B260}" srcOrd="0" destOrd="0" presId="urn:microsoft.com/office/officeart/2005/8/layout/hierarchy3"/>
    <dgm:cxn modelId="{5FC290C9-F50F-4F73-9951-D79BFD5786D2}" type="presParOf" srcId="{78CD8729-177E-406F-BB2B-EDC030219CE2}" destId="{05691F28-4543-43CA-BB1B-4528956536D2}" srcOrd="0" destOrd="0" presId="urn:microsoft.com/office/officeart/2005/8/layout/hierarchy3"/>
    <dgm:cxn modelId="{A753DFEC-78F5-4813-9FE2-AC01E8F88826}" type="presParOf" srcId="{05691F28-4543-43CA-BB1B-4528956536D2}" destId="{599C6913-6E8E-4ECB-A199-F320FFA5CEFE}" srcOrd="0" destOrd="0" presId="urn:microsoft.com/office/officeart/2005/8/layout/hierarchy3"/>
    <dgm:cxn modelId="{491111C5-2A2E-4611-BDF0-893175ED501A}" type="presParOf" srcId="{599C6913-6E8E-4ECB-A199-F320FFA5CEFE}" destId="{28109CBD-008D-429C-A884-24713B6C8772}" srcOrd="0" destOrd="0" presId="urn:microsoft.com/office/officeart/2005/8/layout/hierarchy3"/>
    <dgm:cxn modelId="{DD7A9C06-7CA0-4268-83D2-8ECBE53A84F2}" type="presParOf" srcId="{599C6913-6E8E-4ECB-A199-F320FFA5CEFE}" destId="{B7C71564-0E79-4212-9AA6-8FE7465BB0F1}" srcOrd="1" destOrd="0" presId="urn:microsoft.com/office/officeart/2005/8/layout/hierarchy3"/>
    <dgm:cxn modelId="{F8F1A86A-1A1D-4FAB-9F75-4D08610F9847}" type="presParOf" srcId="{05691F28-4543-43CA-BB1B-4528956536D2}" destId="{E14F6473-4995-4D37-9ED0-DCAD7AAB88A6}" srcOrd="1" destOrd="0" presId="urn:microsoft.com/office/officeart/2005/8/layout/hierarchy3"/>
    <dgm:cxn modelId="{2EF1BD0F-477B-4BE5-A99E-84010C655708}" type="presParOf" srcId="{78CD8729-177E-406F-BB2B-EDC030219CE2}" destId="{C1FA9325-DDD5-41BA-8A14-F41934AA95F1}" srcOrd="1" destOrd="0" presId="urn:microsoft.com/office/officeart/2005/8/layout/hierarchy3"/>
    <dgm:cxn modelId="{6E78F0EE-4DE3-419F-B72D-1F94D1D233CA}" type="presParOf" srcId="{C1FA9325-DDD5-41BA-8A14-F41934AA95F1}" destId="{FD0AF58C-8387-4E94-8DD6-09A10CA320FA}" srcOrd="0" destOrd="0" presId="urn:microsoft.com/office/officeart/2005/8/layout/hierarchy3"/>
    <dgm:cxn modelId="{7D7A2F03-353B-4037-B495-CA11AB8B5DA3}" type="presParOf" srcId="{FD0AF58C-8387-4E94-8DD6-09A10CA320FA}" destId="{656C51DB-1AC0-4995-96EC-708B7925B260}" srcOrd="0" destOrd="0" presId="urn:microsoft.com/office/officeart/2005/8/layout/hierarchy3"/>
    <dgm:cxn modelId="{B7998916-8267-408F-9994-4EDDFB7EE9BA}" type="presParOf" srcId="{FD0AF58C-8387-4E94-8DD6-09A10CA320FA}" destId="{3F3AE411-1A8B-4069-A5E5-D7D192BFD2B1}" srcOrd="1" destOrd="0" presId="urn:microsoft.com/office/officeart/2005/8/layout/hierarchy3"/>
    <dgm:cxn modelId="{78EF039C-F2F5-4F13-82C0-C3E36DA482C9}" type="presParOf" srcId="{C1FA9325-DDD5-41BA-8A14-F41934AA95F1}" destId="{9AD7F1D6-0C70-4A2F-B14E-EC9914A9A7D8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C0E5F2-1093-4474-B6D4-0E131E3EAB39}" type="doc">
      <dgm:prSet loTypeId="urn:microsoft.com/office/officeart/2005/8/layout/venn3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7DCE539-BA12-4E2C-8CCB-1A3B43B94AFB}">
      <dgm:prSet phldrT="[Text]"/>
      <dgm:spPr/>
      <dgm:t>
        <a:bodyPr/>
        <a:lstStyle/>
        <a:p>
          <a:r>
            <a:rPr lang="en-US" b="0" dirty="0" smtClean="0"/>
            <a:t>Remote Control Courtesy Lighting</a:t>
          </a:r>
          <a:endParaRPr lang="en-US" b="0" dirty="0"/>
        </a:p>
      </dgm:t>
    </dgm:pt>
    <dgm:pt modelId="{939E8867-7718-4EF9-A9DB-F15325566C6C}" type="parTrans" cxnId="{94537700-A056-4743-8006-18A29BF7BB1A}">
      <dgm:prSet/>
      <dgm:spPr/>
      <dgm:t>
        <a:bodyPr/>
        <a:lstStyle/>
        <a:p>
          <a:endParaRPr lang="en-US"/>
        </a:p>
      </dgm:t>
    </dgm:pt>
    <dgm:pt modelId="{8857A918-CC1C-4FE7-ADF3-41AA39DE66E5}" type="sibTrans" cxnId="{94537700-A056-4743-8006-18A29BF7BB1A}">
      <dgm:prSet/>
      <dgm:spPr/>
      <dgm:t>
        <a:bodyPr/>
        <a:lstStyle/>
        <a:p>
          <a:endParaRPr lang="en-US"/>
        </a:p>
      </dgm:t>
    </dgm:pt>
    <dgm:pt modelId="{70776F6C-BD88-4B9B-A4CB-793A8CE40106}">
      <dgm:prSet phldrT="[Text]"/>
      <dgm:spPr/>
      <dgm:t>
        <a:bodyPr/>
        <a:lstStyle/>
        <a:p>
          <a:r>
            <a:rPr lang="en-US" b="0" dirty="0" smtClean="0"/>
            <a:t>Passenger Unlock Output</a:t>
          </a:r>
          <a:endParaRPr lang="en-US" b="0" dirty="0"/>
        </a:p>
      </dgm:t>
    </dgm:pt>
    <dgm:pt modelId="{0CDDA6F1-554C-4F1A-9E39-4F6237E79B32}" type="parTrans" cxnId="{6C2C0E77-914A-4FD7-A66E-DF0932EE9025}">
      <dgm:prSet/>
      <dgm:spPr/>
      <dgm:t>
        <a:bodyPr/>
        <a:lstStyle/>
        <a:p>
          <a:endParaRPr lang="en-US"/>
        </a:p>
      </dgm:t>
    </dgm:pt>
    <dgm:pt modelId="{5A3DE79D-69D5-4D9F-9C8A-6E6215F4F1A1}" type="sibTrans" cxnId="{6C2C0E77-914A-4FD7-A66E-DF0932EE9025}">
      <dgm:prSet/>
      <dgm:spPr/>
      <dgm:t>
        <a:bodyPr/>
        <a:lstStyle/>
        <a:p>
          <a:endParaRPr lang="en-US"/>
        </a:p>
      </dgm:t>
    </dgm:pt>
    <dgm:pt modelId="{D4B49C94-65FE-4B85-876D-650B6474AA6A}">
      <dgm:prSet phldrT="[Text]"/>
      <dgm:spPr/>
      <dgm:t>
        <a:bodyPr/>
        <a:lstStyle/>
        <a:p>
          <a:r>
            <a:rPr lang="en-US" b="0" dirty="0" smtClean="0"/>
            <a:t>Fuel Supply Disable Projection</a:t>
          </a:r>
          <a:endParaRPr lang="en-US" b="0" dirty="0"/>
        </a:p>
      </dgm:t>
    </dgm:pt>
    <dgm:pt modelId="{C2EC1109-D286-4507-B167-13C3695F9563}" type="parTrans" cxnId="{B416DEDF-2038-40A4-91C3-118367BAF80A}">
      <dgm:prSet/>
      <dgm:spPr/>
      <dgm:t>
        <a:bodyPr/>
        <a:lstStyle/>
        <a:p>
          <a:endParaRPr lang="en-US"/>
        </a:p>
      </dgm:t>
    </dgm:pt>
    <dgm:pt modelId="{1B3BC853-2AF8-4176-BE96-E9D9710B67D2}" type="sibTrans" cxnId="{B416DEDF-2038-40A4-91C3-118367BAF80A}">
      <dgm:prSet/>
      <dgm:spPr/>
      <dgm:t>
        <a:bodyPr/>
        <a:lstStyle/>
        <a:p>
          <a:endParaRPr lang="en-US"/>
        </a:p>
      </dgm:t>
    </dgm:pt>
    <dgm:pt modelId="{9D2C6DB8-2E9C-48AE-9878-8CDC41447EED}">
      <dgm:prSet phldrT="[Text]"/>
      <dgm:spPr/>
      <dgm:t>
        <a:bodyPr/>
        <a:lstStyle/>
        <a:p>
          <a:r>
            <a:rPr lang="en-US" b="0" dirty="0" smtClean="0"/>
            <a:t>Horn Output</a:t>
          </a:r>
          <a:endParaRPr lang="en-US" b="0" dirty="0"/>
        </a:p>
      </dgm:t>
    </dgm:pt>
    <dgm:pt modelId="{1F9C0D26-71DF-4CCD-ADD6-5309F7D73BE4}" type="parTrans" cxnId="{7E3F99A9-B22A-43AE-8EC4-7EDE04822614}">
      <dgm:prSet/>
      <dgm:spPr/>
      <dgm:t>
        <a:bodyPr/>
        <a:lstStyle/>
        <a:p>
          <a:endParaRPr lang="en-US"/>
        </a:p>
      </dgm:t>
    </dgm:pt>
    <dgm:pt modelId="{4978D216-F3DF-4EB6-9147-EC21A74674AE}" type="sibTrans" cxnId="{7E3F99A9-B22A-43AE-8EC4-7EDE04822614}">
      <dgm:prSet/>
      <dgm:spPr/>
      <dgm:t>
        <a:bodyPr/>
        <a:lstStyle/>
        <a:p>
          <a:endParaRPr lang="en-US"/>
        </a:p>
      </dgm:t>
    </dgm:pt>
    <dgm:pt modelId="{8975BDF5-027C-4C03-BB8C-14408BFCB7F1}">
      <dgm:prSet phldrT="[Text]"/>
      <dgm:spPr/>
      <dgm:t>
        <a:bodyPr/>
        <a:lstStyle/>
        <a:p>
          <a:r>
            <a:rPr lang="en-US" b="0" dirty="0" smtClean="0"/>
            <a:t>LCD Paging Remote Control</a:t>
          </a:r>
          <a:endParaRPr lang="en-US" b="0" dirty="0"/>
        </a:p>
      </dgm:t>
    </dgm:pt>
    <dgm:pt modelId="{D193B02A-9E8F-44F6-B536-C86422E842BB}" type="parTrans" cxnId="{538B5269-C8B8-442B-83B4-461E1FCA9DB8}">
      <dgm:prSet/>
      <dgm:spPr/>
      <dgm:t>
        <a:bodyPr/>
        <a:lstStyle/>
        <a:p>
          <a:endParaRPr lang="en-US"/>
        </a:p>
      </dgm:t>
    </dgm:pt>
    <dgm:pt modelId="{4766B250-52F9-40C3-9339-FCC89E5C4760}" type="sibTrans" cxnId="{538B5269-C8B8-442B-83B4-461E1FCA9DB8}">
      <dgm:prSet/>
      <dgm:spPr/>
      <dgm:t>
        <a:bodyPr/>
        <a:lstStyle/>
        <a:p>
          <a:endParaRPr lang="en-US"/>
        </a:p>
      </dgm:t>
    </dgm:pt>
    <dgm:pt modelId="{59D41F57-A37C-4015-BAFF-40D82FB6F6DA}" type="pres">
      <dgm:prSet presAssocID="{03C0E5F2-1093-4474-B6D4-0E131E3EAB39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E740AA6-0405-44F7-ACD0-A972ACC846BF}" type="pres">
      <dgm:prSet presAssocID="{57DCE539-BA12-4E2C-8CCB-1A3B43B94AFB}" presName="Name5" presStyleLbl="venn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CEFDEE-07A7-485E-95D7-06D54B06007E}" type="pres">
      <dgm:prSet presAssocID="{8857A918-CC1C-4FE7-ADF3-41AA39DE66E5}" presName="space" presStyleCnt="0"/>
      <dgm:spPr/>
      <dgm:t>
        <a:bodyPr/>
        <a:lstStyle/>
        <a:p>
          <a:endParaRPr lang="en-US"/>
        </a:p>
      </dgm:t>
    </dgm:pt>
    <dgm:pt modelId="{1125F35C-C3EB-4788-98C1-C5AC1366127E}" type="pres">
      <dgm:prSet presAssocID="{70776F6C-BD88-4B9B-A4CB-793A8CE40106}" presName="Name5" presStyleLbl="venn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0BC46B-CE8D-486E-821B-17F8B44DB691}" type="pres">
      <dgm:prSet presAssocID="{5A3DE79D-69D5-4D9F-9C8A-6E6215F4F1A1}" presName="space" presStyleCnt="0"/>
      <dgm:spPr/>
      <dgm:t>
        <a:bodyPr/>
        <a:lstStyle/>
        <a:p>
          <a:endParaRPr lang="en-US"/>
        </a:p>
      </dgm:t>
    </dgm:pt>
    <dgm:pt modelId="{8097A7FC-9AAD-4DF8-87C9-14645FD480AF}" type="pres">
      <dgm:prSet presAssocID="{D4B49C94-65FE-4B85-876D-650B6474AA6A}" presName="Name5" presStyleLbl="venn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2BB17E-2E7F-428F-BFC1-EF38C0A60201}" type="pres">
      <dgm:prSet presAssocID="{1B3BC853-2AF8-4176-BE96-E9D9710B67D2}" presName="space" presStyleCnt="0"/>
      <dgm:spPr/>
      <dgm:t>
        <a:bodyPr/>
        <a:lstStyle/>
        <a:p>
          <a:endParaRPr lang="en-US"/>
        </a:p>
      </dgm:t>
    </dgm:pt>
    <dgm:pt modelId="{5530D6DD-A18E-4AC5-9C85-EE64DEA2AD64}" type="pres">
      <dgm:prSet presAssocID="{9D2C6DB8-2E9C-48AE-9878-8CDC41447EED}" presName="Name5" presStyleLbl="venn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334DFD-8E07-42BE-A3F5-6F339048156D}" type="pres">
      <dgm:prSet presAssocID="{4978D216-F3DF-4EB6-9147-EC21A74674AE}" presName="space" presStyleCnt="0"/>
      <dgm:spPr/>
      <dgm:t>
        <a:bodyPr/>
        <a:lstStyle/>
        <a:p>
          <a:endParaRPr lang="en-US"/>
        </a:p>
      </dgm:t>
    </dgm:pt>
    <dgm:pt modelId="{E27FBE8D-AC1B-4D56-B849-6DAFD0BA6A67}" type="pres">
      <dgm:prSet presAssocID="{8975BDF5-027C-4C03-BB8C-14408BFCB7F1}" presName="Name5" presStyleLbl="venn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C2C0E77-914A-4FD7-A66E-DF0932EE9025}" srcId="{03C0E5F2-1093-4474-B6D4-0E131E3EAB39}" destId="{70776F6C-BD88-4B9B-A4CB-793A8CE40106}" srcOrd="1" destOrd="0" parTransId="{0CDDA6F1-554C-4F1A-9E39-4F6237E79B32}" sibTransId="{5A3DE79D-69D5-4D9F-9C8A-6E6215F4F1A1}"/>
    <dgm:cxn modelId="{94537700-A056-4743-8006-18A29BF7BB1A}" srcId="{03C0E5F2-1093-4474-B6D4-0E131E3EAB39}" destId="{57DCE539-BA12-4E2C-8CCB-1A3B43B94AFB}" srcOrd="0" destOrd="0" parTransId="{939E8867-7718-4EF9-A9DB-F15325566C6C}" sibTransId="{8857A918-CC1C-4FE7-ADF3-41AA39DE66E5}"/>
    <dgm:cxn modelId="{B767F218-2279-4D70-871D-91A88DB69618}" type="presOf" srcId="{03C0E5F2-1093-4474-B6D4-0E131E3EAB39}" destId="{59D41F57-A37C-4015-BAFF-40D82FB6F6DA}" srcOrd="0" destOrd="0" presId="urn:microsoft.com/office/officeart/2005/8/layout/venn3"/>
    <dgm:cxn modelId="{BE3E53CC-D7A7-418E-93C7-0B9B36656AB9}" type="presOf" srcId="{9D2C6DB8-2E9C-48AE-9878-8CDC41447EED}" destId="{5530D6DD-A18E-4AC5-9C85-EE64DEA2AD64}" srcOrd="0" destOrd="0" presId="urn:microsoft.com/office/officeart/2005/8/layout/venn3"/>
    <dgm:cxn modelId="{7B8ED75B-BCC0-4208-BDB9-C9226BE88DBD}" type="presOf" srcId="{70776F6C-BD88-4B9B-A4CB-793A8CE40106}" destId="{1125F35C-C3EB-4788-98C1-C5AC1366127E}" srcOrd="0" destOrd="0" presId="urn:microsoft.com/office/officeart/2005/8/layout/venn3"/>
    <dgm:cxn modelId="{1669EB95-0561-435A-8B54-3E242E9235AF}" type="presOf" srcId="{D4B49C94-65FE-4B85-876D-650B6474AA6A}" destId="{8097A7FC-9AAD-4DF8-87C9-14645FD480AF}" srcOrd="0" destOrd="0" presId="urn:microsoft.com/office/officeart/2005/8/layout/venn3"/>
    <dgm:cxn modelId="{B416DEDF-2038-40A4-91C3-118367BAF80A}" srcId="{03C0E5F2-1093-4474-B6D4-0E131E3EAB39}" destId="{D4B49C94-65FE-4B85-876D-650B6474AA6A}" srcOrd="2" destOrd="0" parTransId="{C2EC1109-D286-4507-B167-13C3695F9563}" sibTransId="{1B3BC853-2AF8-4176-BE96-E9D9710B67D2}"/>
    <dgm:cxn modelId="{538B5269-C8B8-442B-83B4-461E1FCA9DB8}" srcId="{03C0E5F2-1093-4474-B6D4-0E131E3EAB39}" destId="{8975BDF5-027C-4C03-BB8C-14408BFCB7F1}" srcOrd="4" destOrd="0" parTransId="{D193B02A-9E8F-44F6-B536-C86422E842BB}" sibTransId="{4766B250-52F9-40C3-9339-FCC89E5C4760}"/>
    <dgm:cxn modelId="{7E3F99A9-B22A-43AE-8EC4-7EDE04822614}" srcId="{03C0E5F2-1093-4474-B6D4-0E131E3EAB39}" destId="{9D2C6DB8-2E9C-48AE-9878-8CDC41447EED}" srcOrd="3" destOrd="0" parTransId="{1F9C0D26-71DF-4CCD-ADD6-5309F7D73BE4}" sibTransId="{4978D216-F3DF-4EB6-9147-EC21A74674AE}"/>
    <dgm:cxn modelId="{F3EB3F2B-C4A9-4E5A-839F-D59F16BBB9C8}" type="presOf" srcId="{57DCE539-BA12-4E2C-8CCB-1A3B43B94AFB}" destId="{0E740AA6-0405-44F7-ACD0-A972ACC846BF}" srcOrd="0" destOrd="0" presId="urn:microsoft.com/office/officeart/2005/8/layout/venn3"/>
    <dgm:cxn modelId="{F40E3484-A935-4041-9879-EFE3D4ABAD53}" type="presOf" srcId="{8975BDF5-027C-4C03-BB8C-14408BFCB7F1}" destId="{E27FBE8D-AC1B-4D56-B849-6DAFD0BA6A67}" srcOrd="0" destOrd="0" presId="urn:microsoft.com/office/officeart/2005/8/layout/venn3"/>
    <dgm:cxn modelId="{B04DAC0C-64FA-440B-95E6-A39D276C82C0}" type="presParOf" srcId="{59D41F57-A37C-4015-BAFF-40D82FB6F6DA}" destId="{0E740AA6-0405-44F7-ACD0-A972ACC846BF}" srcOrd="0" destOrd="0" presId="urn:microsoft.com/office/officeart/2005/8/layout/venn3"/>
    <dgm:cxn modelId="{169BDAFF-E38C-4D77-8B75-D945F10455E2}" type="presParOf" srcId="{59D41F57-A37C-4015-BAFF-40D82FB6F6DA}" destId="{5ACEFDEE-07A7-485E-95D7-06D54B06007E}" srcOrd="1" destOrd="0" presId="urn:microsoft.com/office/officeart/2005/8/layout/venn3"/>
    <dgm:cxn modelId="{85F3CE65-B031-4A2D-938E-A2554C4D2B05}" type="presParOf" srcId="{59D41F57-A37C-4015-BAFF-40D82FB6F6DA}" destId="{1125F35C-C3EB-4788-98C1-C5AC1366127E}" srcOrd="2" destOrd="0" presId="urn:microsoft.com/office/officeart/2005/8/layout/venn3"/>
    <dgm:cxn modelId="{FCFAEDF2-20DF-4A01-87CB-A846551307F4}" type="presParOf" srcId="{59D41F57-A37C-4015-BAFF-40D82FB6F6DA}" destId="{1B0BC46B-CE8D-486E-821B-17F8B44DB691}" srcOrd="3" destOrd="0" presId="urn:microsoft.com/office/officeart/2005/8/layout/venn3"/>
    <dgm:cxn modelId="{BFF40776-DFCF-4D4C-BE2F-99E7ADF1085E}" type="presParOf" srcId="{59D41F57-A37C-4015-BAFF-40D82FB6F6DA}" destId="{8097A7FC-9AAD-4DF8-87C9-14645FD480AF}" srcOrd="4" destOrd="0" presId="urn:microsoft.com/office/officeart/2005/8/layout/venn3"/>
    <dgm:cxn modelId="{4C93D87D-A5C5-487A-8C85-879338EEDF4D}" type="presParOf" srcId="{59D41F57-A37C-4015-BAFF-40D82FB6F6DA}" destId="{CB2BB17E-2E7F-428F-BFC1-EF38C0A60201}" srcOrd="5" destOrd="0" presId="urn:microsoft.com/office/officeart/2005/8/layout/venn3"/>
    <dgm:cxn modelId="{788B938C-E37C-4886-A9CB-1129A54B2C16}" type="presParOf" srcId="{59D41F57-A37C-4015-BAFF-40D82FB6F6DA}" destId="{5530D6DD-A18E-4AC5-9C85-EE64DEA2AD64}" srcOrd="6" destOrd="0" presId="urn:microsoft.com/office/officeart/2005/8/layout/venn3"/>
    <dgm:cxn modelId="{7A1FF9AF-54B0-48A6-B70B-4875B639C35E}" type="presParOf" srcId="{59D41F57-A37C-4015-BAFF-40D82FB6F6DA}" destId="{E0334DFD-8E07-42BE-A3F5-6F339048156D}" srcOrd="7" destOrd="0" presId="urn:microsoft.com/office/officeart/2005/8/layout/venn3"/>
    <dgm:cxn modelId="{1BC4E501-BD5D-4A4D-9742-ABAAAB7A533A}" type="presParOf" srcId="{59D41F57-A37C-4015-BAFF-40D82FB6F6DA}" destId="{E27FBE8D-AC1B-4D56-B849-6DAFD0BA6A67}" srcOrd="8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A617E4B-4FF3-4AA5-B218-7E556264415F}" type="doc">
      <dgm:prSet loTypeId="urn:microsoft.com/office/officeart/2005/8/layout/cycle2" loCatId="cycle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BEED6B4-0942-42C8-85EE-1134770C9F40}">
      <dgm:prSet phldrT="[Text]"/>
      <dgm:spPr/>
      <dgm:t>
        <a:bodyPr/>
        <a:lstStyle/>
        <a:p>
          <a:r>
            <a:rPr lang="en-US" b="1" dirty="0" smtClean="0"/>
            <a:t>Radio Signal</a:t>
          </a:r>
          <a:endParaRPr lang="en-US" b="1" dirty="0"/>
        </a:p>
      </dgm:t>
    </dgm:pt>
    <dgm:pt modelId="{83BA188B-0D5E-400D-ADDA-BDF237B12441}" type="parTrans" cxnId="{9BDC2132-C02F-4DCC-A02E-4042223A334A}">
      <dgm:prSet/>
      <dgm:spPr/>
      <dgm:t>
        <a:bodyPr/>
        <a:lstStyle/>
        <a:p>
          <a:endParaRPr lang="en-US"/>
        </a:p>
      </dgm:t>
    </dgm:pt>
    <dgm:pt modelId="{1E469B50-8F4D-432B-9331-2148FAE8E201}" type="sibTrans" cxnId="{9BDC2132-C02F-4DCC-A02E-4042223A334A}">
      <dgm:prSet/>
      <dgm:spPr/>
      <dgm:t>
        <a:bodyPr/>
        <a:lstStyle/>
        <a:p>
          <a:endParaRPr lang="en-US"/>
        </a:p>
      </dgm:t>
    </dgm:pt>
    <dgm:pt modelId="{4C837E44-3D99-4ABE-A610-EDE39B7E5AC5}">
      <dgm:prSet phldrT="[Text]"/>
      <dgm:spPr/>
      <dgm:t>
        <a:bodyPr/>
        <a:lstStyle/>
        <a:p>
          <a:r>
            <a:rPr lang="en-US" b="1" dirty="0" smtClean="0"/>
            <a:t>Tracking Signal</a:t>
          </a:r>
          <a:endParaRPr lang="en-US" b="1" dirty="0"/>
        </a:p>
      </dgm:t>
    </dgm:pt>
    <dgm:pt modelId="{F17AAF03-32B4-444C-A6F1-20C71AE28C76}" type="parTrans" cxnId="{D14E00D0-1A37-41FE-8AAC-DABDAD52E3C4}">
      <dgm:prSet/>
      <dgm:spPr/>
      <dgm:t>
        <a:bodyPr/>
        <a:lstStyle/>
        <a:p>
          <a:endParaRPr lang="en-US"/>
        </a:p>
      </dgm:t>
    </dgm:pt>
    <dgm:pt modelId="{D05A3957-4475-41B6-9524-F76CB129EFDC}" type="sibTrans" cxnId="{D14E00D0-1A37-41FE-8AAC-DABDAD52E3C4}">
      <dgm:prSet/>
      <dgm:spPr/>
      <dgm:t>
        <a:bodyPr/>
        <a:lstStyle/>
        <a:p>
          <a:endParaRPr lang="en-US"/>
        </a:p>
      </dgm:t>
    </dgm:pt>
    <dgm:pt modelId="{B53CA550-2725-42D2-A491-D1C46E212EBF}">
      <dgm:prSet phldrT="[Text]"/>
      <dgm:spPr/>
      <dgm:t>
        <a:bodyPr/>
        <a:lstStyle/>
        <a:p>
          <a:r>
            <a:rPr lang="en-US" b="1" dirty="0" smtClean="0"/>
            <a:t>Alerts Police</a:t>
          </a:r>
          <a:endParaRPr lang="en-US" b="1" dirty="0"/>
        </a:p>
      </dgm:t>
    </dgm:pt>
    <dgm:pt modelId="{89328117-455C-4594-B402-DA24326F738F}" type="parTrans" cxnId="{274A9E7D-EC83-4FAA-ACB7-D44870C63629}">
      <dgm:prSet/>
      <dgm:spPr/>
      <dgm:t>
        <a:bodyPr/>
        <a:lstStyle/>
        <a:p>
          <a:endParaRPr lang="en-US"/>
        </a:p>
      </dgm:t>
    </dgm:pt>
    <dgm:pt modelId="{28D42275-6A2F-4B95-A5BF-924466965BD2}" type="sibTrans" cxnId="{274A9E7D-EC83-4FAA-ACB7-D44870C63629}">
      <dgm:prSet/>
      <dgm:spPr/>
      <dgm:t>
        <a:bodyPr/>
        <a:lstStyle/>
        <a:p>
          <a:endParaRPr lang="en-US"/>
        </a:p>
      </dgm:t>
    </dgm:pt>
    <dgm:pt modelId="{AE9F6569-56CD-4521-84B2-03A4BD0D4E72}" type="pres">
      <dgm:prSet presAssocID="{FA617E4B-4FF3-4AA5-B218-7E556264415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575042-A9DA-4654-8ACB-72EED22C50DE}" type="pres">
      <dgm:prSet presAssocID="{0BEED6B4-0942-42C8-85EE-1134770C9F4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4BA0C3-78CF-42A7-A54A-FCCD051DB373}" type="pres">
      <dgm:prSet presAssocID="{1E469B50-8F4D-432B-9331-2148FAE8E201}" presName="sibTrans" presStyleLbl="sibTrans2D1" presStyleIdx="0" presStyleCnt="3"/>
      <dgm:spPr/>
      <dgm:t>
        <a:bodyPr/>
        <a:lstStyle/>
        <a:p>
          <a:endParaRPr lang="en-US"/>
        </a:p>
      </dgm:t>
    </dgm:pt>
    <dgm:pt modelId="{5E8E9A98-9E0D-43CA-B7BA-F4EDD880E9AB}" type="pres">
      <dgm:prSet presAssocID="{1E469B50-8F4D-432B-9331-2148FAE8E201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7623B7A2-6A68-426E-B592-D27788853086}" type="pres">
      <dgm:prSet presAssocID="{4C837E44-3D99-4ABE-A610-EDE39B7E5AC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45F3FC-14F3-4B28-8803-F0FF969C745C}" type="pres">
      <dgm:prSet presAssocID="{D05A3957-4475-41B6-9524-F76CB129EFDC}" presName="sibTrans" presStyleLbl="sibTrans2D1" presStyleIdx="1" presStyleCnt="3"/>
      <dgm:spPr/>
      <dgm:t>
        <a:bodyPr/>
        <a:lstStyle/>
        <a:p>
          <a:endParaRPr lang="en-US"/>
        </a:p>
      </dgm:t>
    </dgm:pt>
    <dgm:pt modelId="{EAB5A6C6-187C-44C1-ADB0-20507919631C}" type="pres">
      <dgm:prSet presAssocID="{D05A3957-4475-41B6-9524-F76CB129EFDC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4EA3C89B-249B-463D-85CD-A5256AD5996F}" type="pres">
      <dgm:prSet presAssocID="{B53CA550-2725-42D2-A491-D1C46E212EB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724807-43F8-44DB-818E-5F7E7E0FA534}" type="pres">
      <dgm:prSet presAssocID="{28D42275-6A2F-4B95-A5BF-924466965BD2}" presName="sibTrans" presStyleLbl="sibTrans2D1" presStyleIdx="2" presStyleCnt="3"/>
      <dgm:spPr/>
      <dgm:t>
        <a:bodyPr/>
        <a:lstStyle/>
        <a:p>
          <a:endParaRPr lang="en-US"/>
        </a:p>
      </dgm:t>
    </dgm:pt>
    <dgm:pt modelId="{FA6BDC9E-E657-43CB-9ABD-1C640B73272F}" type="pres">
      <dgm:prSet presAssocID="{28D42275-6A2F-4B95-A5BF-924466965BD2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D03C682F-F50C-4877-9AF0-1FE6391E0FAF}" type="presOf" srcId="{B53CA550-2725-42D2-A491-D1C46E212EBF}" destId="{4EA3C89B-249B-463D-85CD-A5256AD5996F}" srcOrd="0" destOrd="0" presId="urn:microsoft.com/office/officeart/2005/8/layout/cycle2"/>
    <dgm:cxn modelId="{274A9E7D-EC83-4FAA-ACB7-D44870C63629}" srcId="{FA617E4B-4FF3-4AA5-B218-7E556264415F}" destId="{B53CA550-2725-42D2-A491-D1C46E212EBF}" srcOrd="2" destOrd="0" parTransId="{89328117-455C-4594-B402-DA24326F738F}" sibTransId="{28D42275-6A2F-4B95-A5BF-924466965BD2}"/>
    <dgm:cxn modelId="{D14E00D0-1A37-41FE-8AAC-DABDAD52E3C4}" srcId="{FA617E4B-4FF3-4AA5-B218-7E556264415F}" destId="{4C837E44-3D99-4ABE-A610-EDE39B7E5AC5}" srcOrd="1" destOrd="0" parTransId="{F17AAF03-32B4-444C-A6F1-20C71AE28C76}" sibTransId="{D05A3957-4475-41B6-9524-F76CB129EFDC}"/>
    <dgm:cxn modelId="{45277FE7-0766-4E67-9B3C-9D4D2AB7D942}" type="presOf" srcId="{0BEED6B4-0942-42C8-85EE-1134770C9F40}" destId="{3A575042-A9DA-4654-8ACB-72EED22C50DE}" srcOrd="0" destOrd="0" presId="urn:microsoft.com/office/officeart/2005/8/layout/cycle2"/>
    <dgm:cxn modelId="{9BDC2132-C02F-4DCC-A02E-4042223A334A}" srcId="{FA617E4B-4FF3-4AA5-B218-7E556264415F}" destId="{0BEED6B4-0942-42C8-85EE-1134770C9F40}" srcOrd="0" destOrd="0" parTransId="{83BA188B-0D5E-400D-ADDA-BDF237B12441}" sibTransId="{1E469B50-8F4D-432B-9331-2148FAE8E201}"/>
    <dgm:cxn modelId="{0C791CF4-DF39-48B2-A82F-2F9592C1F9EA}" type="presOf" srcId="{D05A3957-4475-41B6-9524-F76CB129EFDC}" destId="{EAB5A6C6-187C-44C1-ADB0-20507919631C}" srcOrd="1" destOrd="0" presId="urn:microsoft.com/office/officeart/2005/8/layout/cycle2"/>
    <dgm:cxn modelId="{390A44BD-72EF-4FDF-9287-DA043F4702D4}" type="presOf" srcId="{FA617E4B-4FF3-4AA5-B218-7E556264415F}" destId="{AE9F6569-56CD-4521-84B2-03A4BD0D4E72}" srcOrd="0" destOrd="0" presId="urn:microsoft.com/office/officeart/2005/8/layout/cycle2"/>
    <dgm:cxn modelId="{E454CBCA-9A55-4DD0-A709-FD372C04F9F8}" type="presOf" srcId="{1E469B50-8F4D-432B-9331-2148FAE8E201}" destId="{374BA0C3-78CF-42A7-A54A-FCCD051DB373}" srcOrd="0" destOrd="0" presId="urn:microsoft.com/office/officeart/2005/8/layout/cycle2"/>
    <dgm:cxn modelId="{A844AAC1-CB33-437F-B9EA-CF21395E8A9C}" type="presOf" srcId="{4C837E44-3D99-4ABE-A610-EDE39B7E5AC5}" destId="{7623B7A2-6A68-426E-B592-D27788853086}" srcOrd="0" destOrd="0" presId="urn:microsoft.com/office/officeart/2005/8/layout/cycle2"/>
    <dgm:cxn modelId="{F5849A63-D649-4DBF-8DBB-2480D82887A8}" type="presOf" srcId="{1E469B50-8F4D-432B-9331-2148FAE8E201}" destId="{5E8E9A98-9E0D-43CA-B7BA-F4EDD880E9AB}" srcOrd="1" destOrd="0" presId="urn:microsoft.com/office/officeart/2005/8/layout/cycle2"/>
    <dgm:cxn modelId="{05735731-944C-4623-B09B-FEFA5385D5D9}" type="presOf" srcId="{28D42275-6A2F-4B95-A5BF-924466965BD2}" destId="{57724807-43F8-44DB-818E-5F7E7E0FA534}" srcOrd="0" destOrd="0" presId="urn:microsoft.com/office/officeart/2005/8/layout/cycle2"/>
    <dgm:cxn modelId="{548DCDD7-77E3-443F-B38B-5FE1DD229C45}" type="presOf" srcId="{28D42275-6A2F-4B95-A5BF-924466965BD2}" destId="{FA6BDC9E-E657-43CB-9ABD-1C640B73272F}" srcOrd="1" destOrd="0" presId="urn:microsoft.com/office/officeart/2005/8/layout/cycle2"/>
    <dgm:cxn modelId="{B30FD9AB-8029-433E-A95D-F79360CDFEED}" type="presOf" srcId="{D05A3957-4475-41B6-9524-F76CB129EFDC}" destId="{DE45F3FC-14F3-4B28-8803-F0FF969C745C}" srcOrd="0" destOrd="0" presId="urn:microsoft.com/office/officeart/2005/8/layout/cycle2"/>
    <dgm:cxn modelId="{1716FD77-7682-49C3-A56D-A132C03D34B7}" type="presParOf" srcId="{AE9F6569-56CD-4521-84B2-03A4BD0D4E72}" destId="{3A575042-A9DA-4654-8ACB-72EED22C50DE}" srcOrd="0" destOrd="0" presId="urn:microsoft.com/office/officeart/2005/8/layout/cycle2"/>
    <dgm:cxn modelId="{8BB0F2F7-C490-40AD-BAE2-5DC5EA12C615}" type="presParOf" srcId="{AE9F6569-56CD-4521-84B2-03A4BD0D4E72}" destId="{374BA0C3-78CF-42A7-A54A-FCCD051DB373}" srcOrd="1" destOrd="0" presId="urn:microsoft.com/office/officeart/2005/8/layout/cycle2"/>
    <dgm:cxn modelId="{FD990B36-66AE-4574-B38D-5AE85BB4D10A}" type="presParOf" srcId="{374BA0C3-78CF-42A7-A54A-FCCD051DB373}" destId="{5E8E9A98-9E0D-43CA-B7BA-F4EDD880E9AB}" srcOrd="0" destOrd="0" presId="urn:microsoft.com/office/officeart/2005/8/layout/cycle2"/>
    <dgm:cxn modelId="{92B10E00-15F5-4364-AE7A-6BE84C07F3CF}" type="presParOf" srcId="{AE9F6569-56CD-4521-84B2-03A4BD0D4E72}" destId="{7623B7A2-6A68-426E-B592-D27788853086}" srcOrd="2" destOrd="0" presId="urn:microsoft.com/office/officeart/2005/8/layout/cycle2"/>
    <dgm:cxn modelId="{A447F3EE-7949-41F4-9629-0C282E125029}" type="presParOf" srcId="{AE9F6569-56CD-4521-84B2-03A4BD0D4E72}" destId="{DE45F3FC-14F3-4B28-8803-F0FF969C745C}" srcOrd="3" destOrd="0" presId="urn:microsoft.com/office/officeart/2005/8/layout/cycle2"/>
    <dgm:cxn modelId="{A208F72E-6D65-43A7-8734-C0AA487B22A6}" type="presParOf" srcId="{DE45F3FC-14F3-4B28-8803-F0FF969C745C}" destId="{EAB5A6C6-187C-44C1-ADB0-20507919631C}" srcOrd="0" destOrd="0" presId="urn:microsoft.com/office/officeart/2005/8/layout/cycle2"/>
    <dgm:cxn modelId="{2AE0D6E9-48C5-47D2-831D-69E5C097800F}" type="presParOf" srcId="{AE9F6569-56CD-4521-84B2-03A4BD0D4E72}" destId="{4EA3C89B-249B-463D-85CD-A5256AD5996F}" srcOrd="4" destOrd="0" presId="urn:microsoft.com/office/officeart/2005/8/layout/cycle2"/>
    <dgm:cxn modelId="{28AD0DB0-C25E-4C69-8770-513DFE3A01DA}" type="presParOf" srcId="{AE9F6569-56CD-4521-84B2-03A4BD0D4E72}" destId="{57724807-43F8-44DB-818E-5F7E7E0FA534}" srcOrd="5" destOrd="0" presId="urn:microsoft.com/office/officeart/2005/8/layout/cycle2"/>
    <dgm:cxn modelId="{06D70B4A-A2AD-4822-9438-5F7A2AB26280}" type="presParOf" srcId="{57724807-43F8-44DB-818E-5F7E7E0FA534}" destId="{FA6BDC9E-E657-43CB-9ABD-1C640B73272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B4779E-BCEC-4333-8B85-776ECAB5DEFB}">
      <dsp:nvSpPr>
        <dsp:cNvPr id="0" name=""/>
        <dsp:cNvSpPr/>
      </dsp:nvSpPr>
      <dsp:spPr>
        <a:xfrm>
          <a:off x="2743200" y="1338"/>
          <a:ext cx="4114800" cy="724756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587DF5-9C69-490E-A6FA-DDA1909E9CBD}">
      <dsp:nvSpPr>
        <dsp:cNvPr id="0" name=""/>
        <dsp:cNvSpPr/>
      </dsp:nvSpPr>
      <dsp:spPr>
        <a:xfrm>
          <a:off x="0" y="1338"/>
          <a:ext cx="2743200" cy="72475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Audible Sounds</a:t>
          </a:r>
          <a:endParaRPr lang="en-US" sz="2000" kern="1200" dirty="0"/>
        </a:p>
      </dsp:txBody>
      <dsp:txXfrm>
        <a:off x="35380" y="36718"/>
        <a:ext cx="2672440" cy="653996"/>
      </dsp:txXfrm>
    </dsp:sp>
    <dsp:sp modelId="{C6456329-510E-4A9F-B12B-262DAEEA4354}">
      <dsp:nvSpPr>
        <dsp:cNvPr id="0" name=""/>
        <dsp:cNvSpPr/>
      </dsp:nvSpPr>
      <dsp:spPr>
        <a:xfrm>
          <a:off x="2743200" y="798571"/>
          <a:ext cx="4114800" cy="724756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-2673925"/>
            <a:satOff val="-702"/>
            <a:lumOff val="-825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-2673925"/>
              <a:satOff val="-702"/>
              <a:lumOff val="-8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4563FB-E9E5-46B3-8267-8BB035F9DB35}">
      <dsp:nvSpPr>
        <dsp:cNvPr id="0" name=""/>
        <dsp:cNvSpPr/>
      </dsp:nvSpPr>
      <dsp:spPr>
        <a:xfrm>
          <a:off x="0" y="798571"/>
          <a:ext cx="2743200" cy="724756"/>
        </a:xfrm>
        <a:prstGeom prst="roundRect">
          <a:avLst/>
        </a:prstGeom>
        <a:solidFill>
          <a:schemeClr val="accent4">
            <a:hueOff val="-2594661"/>
            <a:satOff val="-12"/>
            <a:lumOff val="-362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Door Lock Activators</a:t>
          </a:r>
          <a:endParaRPr lang="en-US" sz="2000" kern="1200" dirty="0"/>
        </a:p>
      </dsp:txBody>
      <dsp:txXfrm>
        <a:off x="35380" y="833951"/>
        <a:ext cx="2672440" cy="653996"/>
      </dsp:txXfrm>
    </dsp:sp>
    <dsp:sp modelId="{A89112D4-4F31-44A0-B21A-15CA3F6CBB9D}">
      <dsp:nvSpPr>
        <dsp:cNvPr id="0" name=""/>
        <dsp:cNvSpPr/>
      </dsp:nvSpPr>
      <dsp:spPr>
        <a:xfrm>
          <a:off x="2743200" y="1595803"/>
          <a:ext cx="4114800" cy="724756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-5347850"/>
            <a:satOff val="-1405"/>
            <a:lumOff val="-1649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-5347850"/>
              <a:satOff val="-1405"/>
              <a:lumOff val="-16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FE422B-8D30-4245-89E2-FA5B75202B70}">
      <dsp:nvSpPr>
        <dsp:cNvPr id="0" name=""/>
        <dsp:cNvSpPr/>
      </dsp:nvSpPr>
      <dsp:spPr>
        <a:xfrm>
          <a:off x="0" y="1595803"/>
          <a:ext cx="2743200" cy="724756"/>
        </a:xfrm>
        <a:prstGeom prst="roundRect">
          <a:avLst/>
        </a:prstGeom>
        <a:solidFill>
          <a:schemeClr val="accent4">
            <a:hueOff val="-5189321"/>
            <a:satOff val="-24"/>
            <a:lumOff val="-725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Parking Light Flash</a:t>
          </a:r>
          <a:endParaRPr lang="en-US" sz="2000" kern="1200" dirty="0"/>
        </a:p>
      </dsp:txBody>
      <dsp:txXfrm>
        <a:off x="35380" y="1631183"/>
        <a:ext cx="2672440" cy="653996"/>
      </dsp:txXfrm>
    </dsp:sp>
    <dsp:sp modelId="{B2A37CCD-C5B1-4612-8355-0573AF91CEDF}">
      <dsp:nvSpPr>
        <dsp:cNvPr id="0" name=""/>
        <dsp:cNvSpPr/>
      </dsp:nvSpPr>
      <dsp:spPr>
        <a:xfrm>
          <a:off x="2743200" y="2393036"/>
          <a:ext cx="4114800" cy="724756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-8021776"/>
            <a:satOff val="-2107"/>
            <a:lumOff val="-2474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-8021776"/>
              <a:satOff val="-2107"/>
              <a:lumOff val="-24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7D92DC-48C4-4C35-939F-A92B775642A2}">
      <dsp:nvSpPr>
        <dsp:cNvPr id="0" name=""/>
        <dsp:cNvSpPr/>
      </dsp:nvSpPr>
      <dsp:spPr>
        <a:xfrm>
          <a:off x="0" y="2393036"/>
          <a:ext cx="2743200" cy="724756"/>
        </a:xfrm>
        <a:prstGeom prst="roundRect">
          <a:avLst/>
        </a:prstGeom>
        <a:solidFill>
          <a:schemeClr val="accent4">
            <a:hueOff val="-7783982"/>
            <a:satOff val="-37"/>
            <a:lumOff val="-1088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Remote Panic Button (Optional)</a:t>
          </a:r>
          <a:endParaRPr lang="en-US" sz="2000" kern="1200" dirty="0"/>
        </a:p>
      </dsp:txBody>
      <dsp:txXfrm>
        <a:off x="35380" y="2428416"/>
        <a:ext cx="2672440" cy="653996"/>
      </dsp:txXfrm>
    </dsp:sp>
    <dsp:sp modelId="{EFBD7534-E61D-44CE-B282-F013EAF45CA5}">
      <dsp:nvSpPr>
        <dsp:cNvPr id="0" name=""/>
        <dsp:cNvSpPr/>
      </dsp:nvSpPr>
      <dsp:spPr>
        <a:xfrm>
          <a:off x="2743200" y="3190268"/>
          <a:ext cx="4114800" cy="724756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-10695700"/>
            <a:satOff val="-2809"/>
            <a:lumOff val="-3299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-10695700"/>
              <a:satOff val="-2809"/>
              <a:lumOff val="-32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A53FD6-3055-4420-B78F-D6E8C507E526}">
      <dsp:nvSpPr>
        <dsp:cNvPr id="0" name=""/>
        <dsp:cNvSpPr/>
      </dsp:nvSpPr>
      <dsp:spPr>
        <a:xfrm>
          <a:off x="0" y="3190268"/>
          <a:ext cx="2743200" cy="724756"/>
        </a:xfrm>
        <a:prstGeom prst="roundRect">
          <a:avLst/>
        </a:prstGeom>
        <a:solidFill>
          <a:schemeClr val="accent4">
            <a:hueOff val="-10378642"/>
            <a:satOff val="-49"/>
            <a:lumOff val="-1451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Starter Disable Protection (Optional)</a:t>
          </a:r>
          <a:endParaRPr lang="en-US" sz="2000" kern="1200" dirty="0"/>
        </a:p>
      </dsp:txBody>
      <dsp:txXfrm>
        <a:off x="35380" y="3225648"/>
        <a:ext cx="2672440" cy="6539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3E263-312F-4BE3-8EB0-125518F49B48}">
      <dsp:nvSpPr>
        <dsp:cNvPr id="0" name=""/>
        <dsp:cNvSpPr/>
      </dsp:nvSpPr>
      <dsp:spPr>
        <a:xfrm>
          <a:off x="0" y="1240"/>
          <a:ext cx="4876075" cy="743981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0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Anti-Theft</a:t>
          </a:r>
          <a:endParaRPr lang="en-US" sz="2700" kern="1200" dirty="0"/>
        </a:p>
      </dsp:txBody>
      <dsp:txXfrm>
        <a:off x="371991" y="1240"/>
        <a:ext cx="4132094" cy="743981"/>
      </dsp:txXfrm>
    </dsp:sp>
    <dsp:sp modelId="{33347070-6A10-4F4A-9EE0-0138B1A9B538}">
      <dsp:nvSpPr>
        <dsp:cNvPr id="0" name=""/>
        <dsp:cNvSpPr/>
      </dsp:nvSpPr>
      <dsp:spPr>
        <a:xfrm>
          <a:off x="0" y="849379"/>
          <a:ext cx="4876075" cy="743981"/>
        </a:xfrm>
        <a:prstGeom prst="chevron">
          <a:avLst/>
        </a:prstGeom>
        <a:solidFill>
          <a:schemeClr val="accent4">
            <a:hueOff val="-2594661"/>
            <a:satOff val="-12"/>
            <a:lumOff val="-362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0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Remotely Lock/Unlock Doors</a:t>
          </a:r>
          <a:endParaRPr lang="en-US" sz="2700" kern="1200" dirty="0"/>
        </a:p>
      </dsp:txBody>
      <dsp:txXfrm>
        <a:off x="371991" y="849379"/>
        <a:ext cx="4132094" cy="743981"/>
      </dsp:txXfrm>
    </dsp:sp>
    <dsp:sp modelId="{2A304611-555F-4D09-B8F5-3A17600FD9BF}">
      <dsp:nvSpPr>
        <dsp:cNvPr id="0" name=""/>
        <dsp:cNvSpPr/>
      </dsp:nvSpPr>
      <dsp:spPr>
        <a:xfrm>
          <a:off x="0" y="1697519"/>
          <a:ext cx="4876075" cy="743981"/>
        </a:xfrm>
        <a:prstGeom prst="chevron">
          <a:avLst/>
        </a:prstGeom>
        <a:solidFill>
          <a:schemeClr val="accent4">
            <a:hueOff val="-5189321"/>
            <a:satOff val="-24"/>
            <a:lumOff val="-725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0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Remotely Lock/Unlock Trunk</a:t>
          </a:r>
          <a:endParaRPr lang="en-US" sz="2700" kern="1200" dirty="0"/>
        </a:p>
      </dsp:txBody>
      <dsp:txXfrm>
        <a:off x="371991" y="1697519"/>
        <a:ext cx="4132094" cy="743981"/>
      </dsp:txXfrm>
    </dsp:sp>
    <dsp:sp modelId="{F2309E7E-EA0E-4BE8-9A68-191932888CC4}">
      <dsp:nvSpPr>
        <dsp:cNvPr id="0" name=""/>
        <dsp:cNvSpPr/>
      </dsp:nvSpPr>
      <dsp:spPr>
        <a:xfrm>
          <a:off x="0" y="2545658"/>
          <a:ext cx="4876075" cy="743981"/>
        </a:xfrm>
        <a:prstGeom prst="chevron">
          <a:avLst/>
        </a:prstGeom>
        <a:solidFill>
          <a:schemeClr val="accent4">
            <a:hueOff val="-7783982"/>
            <a:satOff val="-37"/>
            <a:lumOff val="-1088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0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Remote Started (Optional)</a:t>
          </a:r>
          <a:endParaRPr lang="en-US" sz="2700" kern="1200" dirty="0"/>
        </a:p>
      </dsp:txBody>
      <dsp:txXfrm>
        <a:off x="371991" y="2545658"/>
        <a:ext cx="4132094" cy="743981"/>
      </dsp:txXfrm>
    </dsp:sp>
    <dsp:sp modelId="{532E507A-B0E1-4436-8399-00B3189DF0D7}">
      <dsp:nvSpPr>
        <dsp:cNvPr id="0" name=""/>
        <dsp:cNvSpPr/>
      </dsp:nvSpPr>
      <dsp:spPr>
        <a:xfrm>
          <a:off x="0" y="3393797"/>
          <a:ext cx="4876075" cy="743981"/>
        </a:xfrm>
        <a:prstGeom prst="chevron">
          <a:avLst/>
        </a:prstGeom>
        <a:solidFill>
          <a:schemeClr val="accent4">
            <a:hueOff val="-10378642"/>
            <a:satOff val="-49"/>
            <a:lumOff val="-1451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0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Car Finder (Optional)</a:t>
          </a:r>
          <a:endParaRPr lang="en-US" sz="2700" kern="1200" dirty="0"/>
        </a:p>
      </dsp:txBody>
      <dsp:txXfrm>
        <a:off x="371991" y="3393797"/>
        <a:ext cx="4132094" cy="7439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109CBD-008D-429C-A884-24713B6C8772}">
      <dsp:nvSpPr>
        <dsp:cNvPr id="0" name=""/>
        <dsp:cNvSpPr/>
      </dsp:nvSpPr>
      <dsp:spPr>
        <a:xfrm>
          <a:off x="911" y="1433450"/>
          <a:ext cx="3318123" cy="165906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155" tIns="64770" rIns="97155" bIns="6477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Motion Sensors</a:t>
          </a:r>
          <a:endParaRPr lang="en-US" sz="5100" kern="1200" dirty="0"/>
        </a:p>
      </dsp:txBody>
      <dsp:txXfrm>
        <a:off x="49503" y="1482042"/>
        <a:ext cx="3220939" cy="1561877"/>
      </dsp:txXfrm>
    </dsp:sp>
    <dsp:sp modelId="{656C51DB-1AC0-4995-96EC-708B7925B260}">
      <dsp:nvSpPr>
        <dsp:cNvPr id="0" name=""/>
        <dsp:cNvSpPr/>
      </dsp:nvSpPr>
      <dsp:spPr>
        <a:xfrm>
          <a:off x="4148565" y="1433450"/>
          <a:ext cx="3318123" cy="1659061"/>
        </a:xfrm>
        <a:prstGeom prst="roundRect">
          <a:avLst>
            <a:gd name="adj" fmla="val 10000"/>
          </a:avLst>
        </a:prstGeom>
        <a:solidFill>
          <a:schemeClr val="accent3">
            <a:hueOff val="10192614"/>
            <a:satOff val="-831"/>
            <a:lumOff val="-215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155" tIns="64770" rIns="97155" bIns="6477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100" kern="1200" dirty="0" smtClean="0"/>
            <a:t>Glass Break Sensors</a:t>
          </a:r>
          <a:endParaRPr lang="en-US" sz="5100" kern="1200" dirty="0"/>
        </a:p>
      </dsp:txBody>
      <dsp:txXfrm>
        <a:off x="4197157" y="1482042"/>
        <a:ext cx="3220939" cy="15618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740AA6-0405-44F7-ACD0-A972ACC846BF}">
      <dsp:nvSpPr>
        <dsp:cNvPr id="0" name=""/>
        <dsp:cNvSpPr/>
      </dsp:nvSpPr>
      <dsp:spPr>
        <a:xfrm>
          <a:off x="911" y="1374198"/>
          <a:ext cx="1777565" cy="1777565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7825" tIns="25400" rIns="97825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/>
            <a:t>Remote Control Courtesy Lighting</a:t>
          </a:r>
          <a:endParaRPr lang="en-US" sz="2000" b="0" kern="1200" dirty="0"/>
        </a:p>
      </dsp:txBody>
      <dsp:txXfrm>
        <a:off x="261229" y="1634516"/>
        <a:ext cx="1256929" cy="1256929"/>
      </dsp:txXfrm>
    </dsp:sp>
    <dsp:sp modelId="{1125F35C-C3EB-4788-98C1-C5AC1366127E}">
      <dsp:nvSpPr>
        <dsp:cNvPr id="0" name=""/>
        <dsp:cNvSpPr/>
      </dsp:nvSpPr>
      <dsp:spPr>
        <a:xfrm>
          <a:off x="1422964" y="1374198"/>
          <a:ext cx="1777565" cy="1777565"/>
        </a:xfrm>
        <a:prstGeom prst="ellipse">
          <a:avLst/>
        </a:prstGeom>
        <a:solidFill>
          <a:schemeClr val="accent4">
            <a:alpha val="50000"/>
            <a:hueOff val="-2594661"/>
            <a:satOff val="-12"/>
            <a:lumOff val="-362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7825" tIns="25400" rIns="97825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/>
            <a:t>Passenger Unlock Output</a:t>
          </a:r>
          <a:endParaRPr lang="en-US" sz="2000" b="0" kern="1200" dirty="0"/>
        </a:p>
      </dsp:txBody>
      <dsp:txXfrm>
        <a:off x="1683282" y="1634516"/>
        <a:ext cx="1256929" cy="1256929"/>
      </dsp:txXfrm>
    </dsp:sp>
    <dsp:sp modelId="{8097A7FC-9AAD-4DF8-87C9-14645FD480AF}">
      <dsp:nvSpPr>
        <dsp:cNvPr id="0" name=""/>
        <dsp:cNvSpPr/>
      </dsp:nvSpPr>
      <dsp:spPr>
        <a:xfrm>
          <a:off x="2845017" y="1374198"/>
          <a:ext cx="1777565" cy="1777565"/>
        </a:xfrm>
        <a:prstGeom prst="ellipse">
          <a:avLst/>
        </a:prstGeom>
        <a:solidFill>
          <a:schemeClr val="accent4">
            <a:alpha val="50000"/>
            <a:hueOff val="-5189321"/>
            <a:satOff val="-24"/>
            <a:lumOff val="-725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7825" tIns="25400" rIns="97825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/>
            <a:t>Fuel Supply Disable Projection</a:t>
          </a:r>
          <a:endParaRPr lang="en-US" sz="2000" b="0" kern="1200" dirty="0"/>
        </a:p>
      </dsp:txBody>
      <dsp:txXfrm>
        <a:off x="3105335" y="1634516"/>
        <a:ext cx="1256929" cy="1256929"/>
      </dsp:txXfrm>
    </dsp:sp>
    <dsp:sp modelId="{5530D6DD-A18E-4AC5-9C85-EE64DEA2AD64}">
      <dsp:nvSpPr>
        <dsp:cNvPr id="0" name=""/>
        <dsp:cNvSpPr/>
      </dsp:nvSpPr>
      <dsp:spPr>
        <a:xfrm>
          <a:off x="4267069" y="1374198"/>
          <a:ext cx="1777565" cy="1777565"/>
        </a:xfrm>
        <a:prstGeom prst="ellipse">
          <a:avLst/>
        </a:prstGeom>
        <a:solidFill>
          <a:schemeClr val="accent4">
            <a:alpha val="50000"/>
            <a:hueOff val="-7783982"/>
            <a:satOff val="-37"/>
            <a:lumOff val="-1088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7825" tIns="25400" rIns="97825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/>
            <a:t>Horn Output</a:t>
          </a:r>
          <a:endParaRPr lang="en-US" sz="2000" b="0" kern="1200" dirty="0"/>
        </a:p>
      </dsp:txBody>
      <dsp:txXfrm>
        <a:off x="4527387" y="1634516"/>
        <a:ext cx="1256929" cy="1256929"/>
      </dsp:txXfrm>
    </dsp:sp>
    <dsp:sp modelId="{E27FBE8D-AC1B-4D56-B849-6DAFD0BA6A67}">
      <dsp:nvSpPr>
        <dsp:cNvPr id="0" name=""/>
        <dsp:cNvSpPr/>
      </dsp:nvSpPr>
      <dsp:spPr>
        <a:xfrm>
          <a:off x="5689122" y="1374198"/>
          <a:ext cx="1777565" cy="1777565"/>
        </a:xfrm>
        <a:prstGeom prst="ellipse">
          <a:avLst/>
        </a:prstGeom>
        <a:solidFill>
          <a:schemeClr val="accent4">
            <a:alpha val="50000"/>
            <a:hueOff val="-10378642"/>
            <a:satOff val="-49"/>
            <a:lumOff val="-1451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7825" tIns="25400" rIns="97825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/>
            <a:t>LCD Paging Remote Control</a:t>
          </a:r>
          <a:endParaRPr lang="en-US" sz="2000" b="0" kern="1200" dirty="0"/>
        </a:p>
      </dsp:txBody>
      <dsp:txXfrm>
        <a:off x="5949440" y="1634516"/>
        <a:ext cx="1256929" cy="12569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575042-A9DA-4654-8ACB-72EED22C50DE}">
      <dsp:nvSpPr>
        <dsp:cNvPr id="0" name=""/>
        <dsp:cNvSpPr/>
      </dsp:nvSpPr>
      <dsp:spPr>
        <a:xfrm>
          <a:off x="2611096" y="305"/>
          <a:ext cx="1635807" cy="163580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/>
            <a:t>Radio Signal</a:t>
          </a:r>
          <a:endParaRPr lang="en-US" sz="2500" b="1" kern="1200" dirty="0"/>
        </a:p>
      </dsp:txBody>
      <dsp:txXfrm>
        <a:off x="2850654" y="239863"/>
        <a:ext cx="1156691" cy="1156691"/>
      </dsp:txXfrm>
    </dsp:sp>
    <dsp:sp modelId="{374BA0C3-78CF-42A7-A54A-FCCD051DB373}">
      <dsp:nvSpPr>
        <dsp:cNvPr id="0" name=""/>
        <dsp:cNvSpPr/>
      </dsp:nvSpPr>
      <dsp:spPr>
        <a:xfrm rot="3600000">
          <a:off x="3819482" y="1595276"/>
          <a:ext cx="435061" cy="5520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3852112" y="1649177"/>
        <a:ext cx="304543" cy="331250"/>
      </dsp:txXfrm>
    </dsp:sp>
    <dsp:sp modelId="{7623B7A2-6A68-426E-B592-D27788853086}">
      <dsp:nvSpPr>
        <dsp:cNvPr id="0" name=""/>
        <dsp:cNvSpPr/>
      </dsp:nvSpPr>
      <dsp:spPr>
        <a:xfrm>
          <a:off x="3839435" y="2127851"/>
          <a:ext cx="1635807" cy="1635807"/>
        </a:xfrm>
        <a:prstGeom prst="ellipse">
          <a:avLst/>
        </a:prstGeom>
        <a:solidFill>
          <a:schemeClr val="accent4">
            <a:hueOff val="-5189321"/>
            <a:satOff val="-24"/>
            <a:lumOff val="-725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/>
            <a:t>Tracking Signal</a:t>
          </a:r>
          <a:endParaRPr lang="en-US" sz="2500" b="1" kern="1200" dirty="0"/>
        </a:p>
      </dsp:txBody>
      <dsp:txXfrm>
        <a:off x="4078993" y="2367409"/>
        <a:ext cx="1156691" cy="1156691"/>
      </dsp:txXfrm>
    </dsp:sp>
    <dsp:sp modelId="{DE45F3FC-14F3-4B28-8803-F0FF969C745C}">
      <dsp:nvSpPr>
        <dsp:cNvPr id="0" name=""/>
        <dsp:cNvSpPr/>
      </dsp:nvSpPr>
      <dsp:spPr>
        <a:xfrm rot="10800000">
          <a:off x="3223782" y="2669712"/>
          <a:ext cx="435061" cy="5520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5189321"/>
            <a:satOff val="-24"/>
            <a:lumOff val="-725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10800000">
        <a:off x="3354300" y="2780129"/>
        <a:ext cx="304543" cy="331250"/>
      </dsp:txXfrm>
    </dsp:sp>
    <dsp:sp modelId="{4EA3C89B-249B-463D-85CD-A5256AD5996F}">
      <dsp:nvSpPr>
        <dsp:cNvPr id="0" name=""/>
        <dsp:cNvSpPr/>
      </dsp:nvSpPr>
      <dsp:spPr>
        <a:xfrm>
          <a:off x="1382757" y="2127851"/>
          <a:ext cx="1635807" cy="1635807"/>
        </a:xfrm>
        <a:prstGeom prst="ellipse">
          <a:avLst/>
        </a:prstGeom>
        <a:solidFill>
          <a:schemeClr val="accent4">
            <a:hueOff val="-10378642"/>
            <a:satOff val="-49"/>
            <a:lumOff val="-1451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/>
            <a:t>Alerts Police</a:t>
          </a:r>
          <a:endParaRPr lang="en-US" sz="2500" b="1" kern="1200" dirty="0"/>
        </a:p>
      </dsp:txBody>
      <dsp:txXfrm>
        <a:off x="1622315" y="2367409"/>
        <a:ext cx="1156691" cy="1156691"/>
      </dsp:txXfrm>
    </dsp:sp>
    <dsp:sp modelId="{57724807-43F8-44DB-818E-5F7E7E0FA534}">
      <dsp:nvSpPr>
        <dsp:cNvPr id="0" name=""/>
        <dsp:cNvSpPr/>
      </dsp:nvSpPr>
      <dsp:spPr>
        <a:xfrm rot="18000000">
          <a:off x="2591143" y="1616602"/>
          <a:ext cx="435061" cy="5520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10378642"/>
            <a:satOff val="-49"/>
            <a:lumOff val="-1451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2623773" y="1783535"/>
        <a:ext cx="304543" cy="331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1C958-23E2-4555-ABF1-24C5D9225755}" type="datetime1">
              <a:rPr lang="en-US" smtClean="0"/>
              <a:t>11/2/2015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FE911-6EA4-4978-B1C4-B69DD7A4A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540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2BECB-86A1-4576-BEB6-9BD92BADB2ED}" type="datetime1">
              <a:rPr lang="en-US" smtClean="0"/>
              <a:t>11/2/2015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6558D-F203-4DBA-802A-681514E5A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608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66558D-F203-4DBA-802A-681514E5A5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53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ED2E-9F51-4A14-9489-3ED97CFE805D}" type="datetime1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EB3C5-0548-4304-9C5D-ACBA8E4589F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059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FFA1B-8531-4B36-8472-8D1B1ABBF515}" type="datetime1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EB3C5-0548-4304-9C5D-ACBA8E45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3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92296-5159-4088-81C4-091704288225}" type="datetime1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EB3C5-0548-4304-9C5D-ACBA8E45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33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0C915-1123-4B03-806F-DF627673F026}" type="datetime1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EB3C5-0548-4304-9C5D-ACBA8E45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83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18ABF-7629-4324-915B-17C04D3CF6BE}" type="datetime1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EB3C5-0548-4304-9C5D-ACBA8E4589F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243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DEB9-EA71-4179-B603-DD8F12057F39}" type="datetime1">
              <a:rPr lang="en-US" smtClean="0"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EB3C5-0548-4304-9C5D-ACBA8E45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55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E495C-66BE-494F-B97D-FCCA3517F166}" type="datetime1">
              <a:rPr lang="en-US" smtClean="0"/>
              <a:t>11/2/2015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EB3C5-0548-4304-9C5D-ACBA8E45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4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9A0FA-954F-4889-A2A5-205D7E702953}" type="datetime1">
              <a:rPr lang="en-US" smtClean="0"/>
              <a:t>11/2/2015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EB3C5-0548-4304-9C5D-ACBA8E45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53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E4EC-35CC-49CA-88E3-48922CB589CE}" type="datetime1">
              <a:rPr lang="en-US" smtClean="0"/>
              <a:t>11/2/2015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EB3C5-0548-4304-9C5D-ACBA8E45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67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6239E7C-5796-4C69-B283-1C7F0F5C6F90}" type="datetime1">
              <a:rPr lang="en-US" smtClean="0"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3EB3C5-0548-4304-9C5D-ACBA8E45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27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E2F9-5325-4A0B-920F-E802C53C595C}" type="datetime1">
              <a:rPr lang="en-US" smtClean="0"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EB3C5-0548-4304-9C5D-ACBA8E458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90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62588F2-EEA7-4F29-B9E7-FC5E7AA8FA93}" type="datetime1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D3EB3C5-0548-4304-9C5D-ACBA8E4589F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582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4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6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3064" y="3337560"/>
            <a:ext cx="8562536" cy="2301240"/>
          </a:xfrm>
        </p:spPr>
        <p:txBody>
          <a:bodyPr/>
          <a:lstStyle/>
          <a:p>
            <a:r>
              <a:rPr lang="en-US" dirty="0" smtClean="0"/>
              <a:t>Penn Liberty Motors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7050" y="1544812"/>
            <a:ext cx="8329950" cy="1752600"/>
          </a:xfrm>
        </p:spPr>
        <p:txBody>
          <a:bodyPr/>
          <a:lstStyle/>
          <a:p>
            <a:r>
              <a:rPr lang="en-US" dirty="0" smtClean="0"/>
              <a:t>Security Options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858" y="2209800"/>
            <a:ext cx="1360112" cy="1409700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229477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 Alarms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4838877"/>
              </p:ext>
            </p:extLst>
          </p:nvPr>
        </p:nvGraphicFramePr>
        <p:xfrm>
          <a:off x="1295400" y="2133600"/>
          <a:ext cx="6858000" cy="3916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169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Keyless Entry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2203192"/>
              </p:ext>
            </p:extLst>
          </p:nvPr>
        </p:nvGraphicFramePr>
        <p:xfrm>
          <a:off x="1295400" y="1981200"/>
          <a:ext cx="6802120" cy="4139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98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Starters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 Works up to 2500 feet away</a:t>
            </a:r>
          </a:p>
          <a:p>
            <a:pPr marL="379476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 Works in below freezing weather</a:t>
            </a:r>
          </a:p>
          <a:p>
            <a:pPr marL="379476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smtClean="0"/>
              <a:t> Programmable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320" y="2259595"/>
            <a:ext cx="4791116" cy="319563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55136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Conversions Kits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Power door locks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Keyless entry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544" y="2212035"/>
            <a:ext cx="4576469" cy="3043530"/>
          </a:xfrm>
          <a:prstGeom prst="rect">
            <a:avLst/>
          </a:prstGeom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101542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Alarm Sensors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3037531"/>
              </p:ext>
            </p:extLst>
          </p:nvPr>
        </p:nvGraphicFramePr>
        <p:xfrm>
          <a:off x="1981200" y="1600201"/>
          <a:ext cx="7467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253" y="198645"/>
            <a:ext cx="2329006" cy="155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89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Motorcycle Alarms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Starter disable protection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Ignition tamper sensor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Flashing lights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Warning LED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Piercing siren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278" y="2362200"/>
            <a:ext cx="3652243" cy="24360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0331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2971223"/>
              </p:ext>
            </p:extLst>
          </p:nvPr>
        </p:nvGraphicFramePr>
        <p:xfrm>
          <a:off x="1981200" y="1600201"/>
          <a:ext cx="7467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747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Silent Alarm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0229727"/>
              </p:ext>
            </p:extLst>
          </p:nvPr>
        </p:nvGraphicFramePr>
        <p:xfrm>
          <a:off x="2667000" y="2286000"/>
          <a:ext cx="6858000" cy="3763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2197" y="357"/>
            <a:ext cx="2545403" cy="1833766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19650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</TotalTime>
  <Words>120</Words>
  <PresentationFormat>Widescreen</PresentationFormat>
  <Paragraphs>48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Wingdings</vt:lpstr>
      <vt:lpstr>Retrospect</vt:lpstr>
      <vt:lpstr>Penn Liberty Motors</vt:lpstr>
      <vt:lpstr>Car Alarms</vt:lpstr>
      <vt:lpstr>Keyless Entry</vt:lpstr>
      <vt:lpstr>Remote Starters</vt:lpstr>
      <vt:lpstr>Conversions Kits</vt:lpstr>
      <vt:lpstr>Alarm Sensors</vt:lpstr>
      <vt:lpstr>Motorcycle Alarms</vt:lpstr>
      <vt:lpstr>Extras</vt:lpstr>
      <vt:lpstr>Silent Alarm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Penn Liberty Motors</dc:title>
  <dc:creator>GO! Series</dc:creator>
  <dcterms:created xsi:type="dcterms:W3CDTF">2010-02-24T18:03:14Z</dcterms:created>
  <dcterms:modified xsi:type="dcterms:W3CDTF">2015-11-03T00:46:31Z</dcterms:modified>
</cp:coreProperties>
</file>