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4" r:id="rId4"/>
    <p:sldId id="265" r:id="rId5"/>
    <p:sldId id="26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60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90" autoAdjust="0"/>
    <p:restoredTop sz="94660"/>
  </p:normalViewPr>
  <p:slideViewPr>
    <p:cSldViewPr>
      <p:cViewPr varScale="1">
        <p:scale>
          <a:sx n="86" d="100"/>
          <a:sy n="86" d="100"/>
        </p:scale>
        <p:origin x="63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C664E14-AFB6-4E57-BD4C-16D2CA86D73B}" type="doc">
      <dgm:prSet loTypeId="urn:microsoft.com/office/officeart/2005/8/layout/matrix3" loCatId="matrix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6BA54B0F-C0A1-40E3-9166-B6283C7965AE}">
      <dgm:prSet phldrT="[Text]"/>
      <dgm:spPr/>
      <dgm:t>
        <a:bodyPr/>
        <a:lstStyle/>
        <a:p>
          <a:r>
            <a:rPr lang="en-US" b="1" dirty="0" smtClean="0"/>
            <a:t>Communication</a:t>
          </a:r>
          <a:endParaRPr lang="en-US" b="1" dirty="0"/>
        </a:p>
      </dgm:t>
    </dgm:pt>
    <dgm:pt modelId="{9A527090-5373-4DB3-ADAE-AC136D681074}" type="parTrans" cxnId="{762D3C33-E40F-48E2-BB84-411704D93DB4}">
      <dgm:prSet/>
      <dgm:spPr/>
      <dgm:t>
        <a:bodyPr/>
        <a:lstStyle/>
        <a:p>
          <a:endParaRPr lang="en-US"/>
        </a:p>
      </dgm:t>
    </dgm:pt>
    <dgm:pt modelId="{C5708C64-409C-4F61-AF90-A41F08F3EB4B}" type="sibTrans" cxnId="{762D3C33-E40F-48E2-BB84-411704D93DB4}">
      <dgm:prSet/>
      <dgm:spPr/>
      <dgm:t>
        <a:bodyPr/>
        <a:lstStyle/>
        <a:p>
          <a:endParaRPr lang="en-US"/>
        </a:p>
      </dgm:t>
    </dgm:pt>
    <dgm:pt modelId="{E30071A7-6E52-4B24-8CCD-26647C68BEE3}">
      <dgm:prSet phldrT="[Text]"/>
      <dgm:spPr/>
      <dgm:t>
        <a:bodyPr/>
        <a:lstStyle/>
        <a:p>
          <a:r>
            <a:rPr lang="en-US" b="1" dirty="0" smtClean="0"/>
            <a:t>Entertainment</a:t>
          </a:r>
          <a:endParaRPr lang="en-US" b="1" dirty="0"/>
        </a:p>
      </dgm:t>
    </dgm:pt>
    <dgm:pt modelId="{A2129281-2994-4773-B788-D3C965883D70}" type="parTrans" cxnId="{C9537512-60C7-4461-B72B-5F6752880212}">
      <dgm:prSet/>
      <dgm:spPr/>
      <dgm:t>
        <a:bodyPr/>
        <a:lstStyle/>
        <a:p>
          <a:endParaRPr lang="en-US"/>
        </a:p>
      </dgm:t>
    </dgm:pt>
    <dgm:pt modelId="{3F7ABF45-462C-4235-B566-B355B4B7F6EC}" type="sibTrans" cxnId="{C9537512-60C7-4461-B72B-5F6752880212}">
      <dgm:prSet/>
      <dgm:spPr/>
      <dgm:t>
        <a:bodyPr/>
        <a:lstStyle/>
        <a:p>
          <a:endParaRPr lang="en-US"/>
        </a:p>
      </dgm:t>
    </dgm:pt>
    <dgm:pt modelId="{A0AB7D27-01ED-4BD1-BD09-E4ACC6FE092E}">
      <dgm:prSet phldrT="[Text]"/>
      <dgm:spPr/>
      <dgm:t>
        <a:bodyPr/>
        <a:lstStyle/>
        <a:p>
          <a:r>
            <a:rPr lang="en-US" b="1" dirty="0" smtClean="0"/>
            <a:t>Fully Integrated</a:t>
          </a:r>
          <a:endParaRPr lang="en-US" b="1" dirty="0"/>
        </a:p>
      </dgm:t>
    </dgm:pt>
    <dgm:pt modelId="{6744DE66-B9F2-4D9F-BAF2-F9A71B77059B}" type="parTrans" cxnId="{22C79716-AF4F-4862-A993-8ECDCFC8C0A7}">
      <dgm:prSet/>
      <dgm:spPr/>
      <dgm:t>
        <a:bodyPr/>
        <a:lstStyle/>
        <a:p>
          <a:endParaRPr lang="en-US"/>
        </a:p>
      </dgm:t>
    </dgm:pt>
    <dgm:pt modelId="{E9B50FF6-793D-49BA-9B46-917E250DEE99}" type="sibTrans" cxnId="{22C79716-AF4F-4862-A993-8ECDCFC8C0A7}">
      <dgm:prSet/>
      <dgm:spPr/>
      <dgm:t>
        <a:bodyPr/>
        <a:lstStyle/>
        <a:p>
          <a:endParaRPr lang="en-US"/>
        </a:p>
      </dgm:t>
    </dgm:pt>
    <dgm:pt modelId="{1AA2847B-EF73-4C0D-B6DC-BCF586B6DABF}">
      <dgm:prSet phldrT="[Text]"/>
      <dgm:spPr/>
      <dgm:t>
        <a:bodyPr/>
        <a:lstStyle/>
        <a:p>
          <a:r>
            <a:rPr lang="en-US" b="1" dirty="0" smtClean="0"/>
            <a:t>Voice Activated</a:t>
          </a:r>
          <a:endParaRPr lang="en-US" b="1" dirty="0"/>
        </a:p>
      </dgm:t>
    </dgm:pt>
    <dgm:pt modelId="{BAC43F9F-BA24-4AA0-ACCB-C7BDB97D623D}" type="parTrans" cxnId="{A939CE5A-61D8-492A-8047-1249EDE12AD8}">
      <dgm:prSet/>
      <dgm:spPr/>
      <dgm:t>
        <a:bodyPr/>
        <a:lstStyle/>
        <a:p>
          <a:endParaRPr lang="en-US"/>
        </a:p>
      </dgm:t>
    </dgm:pt>
    <dgm:pt modelId="{174C6221-F3AF-493C-A1BB-F028632DD513}" type="sibTrans" cxnId="{A939CE5A-61D8-492A-8047-1249EDE12AD8}">
      <dgm:prSet/>
      <dgm:spPr/>
      <dgm:t>
        <a:bodyPr/>
        <a:lstStyle/>
        <a:p>
          <a:endParaRPr lang="en-US"/>
        </a:p>
      </dgm:t>
    </dgm:pt>
    <dgm:pt modelId="{D5D9DAE0-B090-4B5B-A218-34C2A042F907}" type="pres">
      <dgm:prSet presAssocID="{5C664E14-AFB6-4E57-BD4C-16D2CA86D73B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23A5CE7-2467-47EC-B13D-774D1021F788}" type="pres">
      <dgm:prSet presAssocID="{5C664E14-AFB6-4E57-BD4C-16D2CA86D73B}" presName="diamond" presStyleLbl="bgShp" presStyleIdx="0" presStyleCnt="1"/>
      <dgm:spPr/>
    </dgm:pt>
    <dgm:pt modelId="{4B389986-6C15-44D8-80EE-9A1E905AEDDF}" type="pres">
      <dgm:prSet presAssocID="{5C664E14-AFB6-4E57-BD4C-16D2CA86D73B}" presName="quad1" presStyleLbl="node1" presStyleIdx="0" presStyleCnt="4" custLinFactNeighborX="-3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A3CA492-91CE-4B1E-A738-54154E68BF4A}" type="pres">
      <dgm:prSet presAssocID="{5C664E14-AFB6-4E57-BD4C-16D2CA86D73B}" presName="quad2" presStyleLbl="node1" presStyleIdx="1" presStyleCnt="4" custLinFactNeighborX="-3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C2E564C-9E00-4739-B8D0-CB1FF66AE191}" type="pres">
      <dgm:prSet presAssocID="{5C664E14-AFB6-4E57-BD4C-16D2CA86D73B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05D85E4-CBEB-4BCF-9C1F-312ECB3B7085}" type="pres">
      <dgm:prSet presAssocID="{5C664E14-AFB6-4E57-BD4C-16D2CA86D73B}" presName="quad4" presStyleLbl="node1" presStyleIdx="3" presStyleCnt="4" custLinFactNeighborX="-3846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66179703-1F56-4262-8838-1CF334DE2148}" type="presOf" srcId="{6BA54B0F-C0A1-40E3-9166-B6283C7965AE}" destId="{4B389986-6C15-44D8-80EE-9A1E905AEDDF}" srcOrd="0" destOrd="0" presId="urn:microsoft.com/office/officeart/2005/8/layout/matrix3"/>
    <dgm:cxn modelId="{A939CE5A-61D8-492A-8047-1249EDE12AD8}" srcId="{5C664E14-AFB6-4E57-BD4C-16D2CA86D73B}" destId="{1AA2847B-EF73-4C0D-B6DC-BCF586B6DABF}" srcOrd="3" destOrd="0" parTransId="{BAC43F9F-BA24-4AA0-ACCB-C7BDB97D623D}" sibTransId="{174C6221-F3AF-493C-A1BB-F028632DD513}"/>
    <dgm:cxn modelId="{762D3C33-E40F-48E2-BB84-411704D93DB4}" srcId="{5C664E14-AFB6-4E57-BD4C-16D2CA86D73B}" destId="{6BA54B0F-C0A1-40E3-9166-B6283C7965AE}" srcOrd="0" destOrd="0" parTransId="{9A527090-5373-4DB3-ADAE-AC136D681074}" sibTransId="{C5708C64-409C-4F61-AF90-A41F08F3EB4B}"/>
    <dgm:cxn modelId="{C9537512-60C7-4461-B72B-5F6752880212}" srcId="{5C664E14-AFB6-4E57-BD4C-16D2CA86D73B}" destId="{E30071A7-6E52-4B24-8CCD-26647C68BEE3}" srcOrd="1" destOrd="0" parTransId="{A2129281-2994-4773-B788-D3C965883D70}" sibTransId="{3F7ABF45-462C-4235-B566-B355B4B7F6EC}"/>
    <dgm:cxn modelId="{22C79716-AF4F-4862-A993-8ECDCFC8C0A7}" srcId="{5C664E14-AFB6-4E57-BD4C-16D2CA86D73B}" destId="{A0AB7D27-01ED-4BD1-BD09-E4ACC6FE092E}" srcOrd="2" destOrd="0" parTransId="{6744DE66-B9F2-4D9F-BAF2-F9A71B77059B}" sibTransId="{E9B50FF6-793D-49BA-9B46-917E250DEE99}"/>
    <dgm:cxn modelId="{36CF288F-1D24-44E0-9C2E-FC2E68482677}" type="presOf" srcId="{1AA2847B-EF73-4C0D-B6DC-BCF586B6DABF}" destId="{C05D85E4-CBEB-4BCF-9C1F-312ECB3B7085}" srcOrd="0" destOrd="0" presId="urn:microsoft.com/office/officeart/2005/8/layout/matrix3"/>
    <dgm:cxn modelId="{E1F6A34E-F097-4331-80DA-06C42B4B4E10}" type="presOf" srcId="{A0AB7D27-01ED-4BD1-BD09-E4ACC6FE092E}" destId="{AC2E564C-9E00-4739-B8D0-CB1FF66AE191}" srcOrd="0" destOrd="0" presId="urn:microsoft.com/office/officeart/2005/8/layout/matrix3"/>
    <dgm:cxn modelId="{852216A3-0860-4B1F-ACFD-C7472EBD170B}" type="presOf" srcId="{E30071A7-6E52-4B24-8CCD-26647C68BEE3}" destId="{CA3CA492-91CE-4B1E-A738-54154E68BF4A}" srcOrd="0" destOrd="0" presId="urn:microsoft.com/office/officeart/2005/8/layout/matrix3"/>
    <dgm:cxn modelId="{0DCEA121-77C9-4455-B633-1E99E1BBC41E}" type="presOf" srcId="{5C664E14-AFB6-4E57-BD4C-16D2CA86D73B}" destId="{D5D9DAE0-B090-4B5B-A218-34C2A042F907}" srcOrd="0" destOrd="0" presId="urn:microsoft.com/office/officeart/2005/8/layout/matrix3"/>
    <dgm:cxn modelId="{3C1FB9B6-1150-4EBA-B919-6313FE34C9A8}" type="presParOf" srcId="{D5D9DAE0-B090-4B5B-A218-34C2A042F907}" destId="{123A5CE7-2467-47EC-B13D-774D1021F788}" srcOrd="0" destOrd="0" presId="urn:microsoft.com/office/officeart/2005/8/layout/matrix3"/>
    <dgm:cxn modelId="{04B2F5D9-00DC-480B-8F51-C77FF6DABEEF}" type="presParOf" srcId="{D5D9DAE0-B090-4B5B-A218-34C2A042F907}" destId="{4B389986-6C15-44D8-80EE-9A1E905AEDDF}" srcOrd="1" destOrd="0" presId="urn:microsoft.com/office/officeart/2005/8/layout/matrix3"/>
    <dgm:cxn modelId="{184256BC-CF79-455E-BEFA-42E13B3F4932}" type="presParOf" srcId="{D5D9DAE0-B090-4B5B-A218-34C2A042F907}" destId="{CA3CA492-91CE-4B1E-A738-54154E68BF4A}" srcOrd="2" destOrd="0" presId="urn:microsoft.com/office/officeart/2005/8/layout/matrix3"/>
    <dgm:cxn modelId="{10148EEE-B5A4-4E63-8AB4-BBE91D0F8CD8}" type="presParOf" srcId="{D5D9DAE0-B090-4B5B-A218-34C2A042F907}" destId="{AC2E564C-9E00-4739-B8D0-CB1FF66AE191}" srcOrd="3" destOrd="0" presId="urn:microsoft.com/office/officeart/2005/8/layout/matrix3"/>
    <dgm:cxn modelId="{FA23CFA8-1C36-44B5-84B7-B4A3AF282B11}" type="presParOf" srcId="{D5D9DAE0-B090-4B5B-A218-34C2A042F907}" destId="{C05D85E4-CBEB-4BCF-9C1F-312ECB3B7085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F0ECCF2-4383-4AAF-8CBC-B66D18D382DC}" type="doc">
      <dgm:prSet loTypeId="urn:microsoft.com/office/officeart/2005/8/layout/cycle6" loCatId="cycle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9CF36186-19CB-4A6B-915B-2BE4454336D7}">
      <dgm:prSet phldrT="[Text]"/>
      <dgm:spPr/>
      <dgm:t>
        <a:bodyPr/>
        <a:lstStyle/>
        <a:p>
          <a:r>
            <a:rPr lang="en-US" b="1" dirty="0" smtClean="0"/>
            <a:t>Mobile Phone</a:t>
          </a:r>
          <a:endParaRPr lang="en-US" b="1" dirty="0"/>
        </a:p>
      </dgm:t>
    </dgm:pt>
    <dgm:pt modelId="{C8318B78-5F5A-4190-8561-7E01E1400A71}" type="parTrans" cxnId="{85555A4F-ACF2-490E-98C8-D5FAF44B3DA6}">
      <dgm:prSet/>
      <dgm:spPr/>
      <dgm:t>
        <a:bodyPr/>
        <a:lstStyle/>
        <a:p>
          <a:endParaRPr lang="en-US"/>
        </a:p>
      </dgm:t>
    </dgm:pt>
    <dgm:pt modelId="{0623AB65-3966-4511-99BF-A6DF1D367D43}" type="sibTrans" cxnId="{85555A4F-ACF2-490E-98C8-D5FAF44B3DA6}">
      <dgm:prSet/>
      <dgm:spPr/>
      <dgm:t>
        <a:bodyPr/>
        <a:lstStyle/>
        <a:p>
          <a:endParaRPr lang="en-US"/>
        </a:p>
      </dgm:t>
    </dgm:pt>
    <dgm:pt modelId="{AEFE2C24-E2E1-4041-A2C8-9A1C69782348}">
      <dgm:prSet phldrT="[Text]"/>
      <dgm:spPr/>
      <dgm:t>
        <a:bodyPr/>
        <a:lstStyle/>
        <a:p>
          <a:r>
            <a:rPr lang="en-US" b="1" dirty="0" smtClean="0"/>
            <a:t>Digital Media Player</a:t>
          </a:r>
          <a:endParaRPr lang="en-US" b="1" dirty="0"/>
        </a:p>
      </dgm:t>
    </dgm:pt>
    <dgm:pt modelId="{2E9B882B-E1CA-4811-979D-202D9DD8D754}" type="parTrans" cxnId="{39B9D239-D923-4D04-BA89-756AB2DDB194}">
      <dgm:prSet/>
      <dgm:spPr/>
      <dgm:t>
        <a:bodyPr/>
        <a:lstStyle/>
        <a:p>
          <a:endParaRPr lang="en-US"/>
        </a:p>
      </dgm:t>
    </dgm:pt>
    <dgm:pt modelId="{6BF87DC6-CC2C-45C8-BAFE-7E779D5B11F8}" type="sibTrans" cxnId="{39B9D239-D923-4D04-BA89-756AB2DDB194}">
      <dgm:prSet/>
      <dgm:spPr/>
      <dgm:t>
        <a:bodyPr/>
        <a:lstStyle/>
        <a:p>
          <a:endParaRPr lang="en-US"/>
        </a:p>
      </dgm:t>
    </dgm:pt>
    <dgm:pt modelId="{4313D8AB-96F7-474E-AB1D-9281F67F14A5}">
      <dgm:prSet phldrT="[Text]"/>
      <dgm:spPr/>
      <dgm:t>
        <a:bodyPr/>
        <a:lstStyle/>
        <a:p>
          <a:r>
            <a:rPr lang="en-US" b="1" dirty="0" smtClean="0"/>
            <a:t>Upgradeable</a:t>
          </a:r>
          <a:endParaRPr lang="en-US" b="1" dirty="0"/>
        </a:p>
      </dgm:t>
    </dgm:pt>
    <dgm:pt modelId="{70D07AB4-A2D7-4982-BDCA-E5A9316F166F}" type="parTrans" cxnId="{BCBAF6BA-3831-4BF4-865D-B629B19CA30F}">
      <dgm:prSet/>
      <dgm:spPr/>
      <dgm:t>
        <a:bodyPr/>
        <a:lstStyle/>
        <a:p>
          <a:endParaRPr lang="en-US"/>
        </a:p>
      </dgm:t>
    </dgm:pt>
    <dgm:pt modelId="{96432ADD-C0B8-41F7-B7C8-CEACE480A972}" type="sibTrans" cxnId="{BCBAF6BA-3831-4BF4-865D-B629B19CA30F}">
      <dgm:prSet/>
      <dgm:spPr/>
      <dgm:t>
        <a:bodyPr/>
        <a:lstStyle/>
        <a:p>
          <a:endParaRPr lang="en-US"/>
        </a:p>
      </dgm:t>
    </dgm:pt>
    <dgm:pt modelId="{808ECDE9-C6CA-4E8A-8390-D6C678E5D134}">
      <dgm:prSet phldrT="[Text]"/>
      <dgm:spPr/>
      <dgm:t>
        <a:bodyPr/>
        <a:lstStyle/>
        <a:p>
          <a:r>
            <a:rPr lang="en-US" b="1" dirty="0" smtClean="0"/>
            <a:t>Bluetooth Enabled</a:t>
          </a:r>
          <a:endParaRPr lang="en-US" b="1" dirty="0"/>
        </a:p>
      </dgm:t>
    </dgm:pt>
    <dgm:pt modelId="{B240DBF1-42E7-4745-84E6-3095249992CF}" type="parTrans" cxnId="{3AEF4E4E-B8D1-4AB5-A8E5-AF3430B3A335}">
      <dgm:prSet/>
      <dgm:spPr/>
      <dgm:t>
        <a:bodyPr/>
        <a:lstStyle/>
        <a:p>
          <a:endParaRPr lang="en-US"/>
        </a:p>
      </dgm:t>
    </dgm:pt>
    <dgm:pt modelId="{25790103-253B-4342-8F09-F63C9CA25D47}" type="sibTrans" cxnId="{3AEF4E4E-B8D1-4AB5-A8E5-AF3430B3A335}">
      <dgm:prSet/>
      <dgm:spPr/>
      <dgm:t>
        <a:bodyPr/>
        <a:lstStyle/>
        <a:p>
          <a:endParaRPr lang="en-US"/>
        </a:p>
      </dgm:t>
    </dgm:pt>
    <dgm:pt modelId="{E153E752-EB51-405A-8B2A-0AD16C98CB80}">
      <dgm:prSet phldrT="[Text]"/>
      <dgm:spPr/>
      <dgm:t>
        <a:bodyPr/>
        <a:lstStyle/>
        <a:p>
          <a:r>
            <a:rPr lang="en-US" b="1" dirty="0" smtClean="0"/>
            <a:t>Smart Voice Recognition</a:t>
          </a:r>
          <a:endParaRPr lang="en-US" b="1" dirty="0"/>
        </a:p>
      </dgm:t>
    </dgm:pt>
    <dgm:pt modelId="{1AF317AC-B611-4E29-9461-BAC4E489C8E1}" type="parTrans" cxnId="{67714FBF-A630-4E6A-9C56-3999DE83176B}">
      <dgm:prSet/>
      <dgm:spPr/>
      <dgm:t>
        <a:bodyPr/>
        <a:lstStyle/>
        <a:p>
          <a:endParaRPr lang="en-US"/>
        </a:p>
      </dgm:t>
    </dgm:pt>
    <dgm:pt modelId="{FCF9CF28-9A1E-4E75-8608-CBBFD00E4BF5}" type="sibTrans" cxnId="{67714FBF-A630-4E6A-9C56-3999DE83176B}">
      <dgm:prSet/>
      <dgm:spPr/>
      <dgm:t>
        <a:bodyPr/>
        <a:lstStyle/>
        <a:p>
          <a:endParaRPr lang="en-US"/>
        </a:p>
      </dgm:t>
    </dgm:pt>
    <dgm:pt modelId="{6C4D3794-D35E-4E8C-8239-BA89F8AE9E46}" type="pres">
      <dgm:prSet presAssocID="{FF0ECCF2-4383-4AAF-8CBC-B66D18D382DC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F636A5A3-2B50-43DF-9E00-E767A947ECC1}" type="pres">
      <dgm:prSet presAssocID="{9CF36186-19CB-4A6B-915B-2BE4454336D7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D4F0C0-8C22-4B4A-8D67-291AC18CCB74}" type="pres">
      <dgm:prSet presAssocID="{9CF36186-19CB-4A6B-915B-2BE4454336D7}" presName="spNode" presStyleCnt="0"/>
      <dgm:spPr/>
    </dgm:pt>
    <dgm:pt modelId="{781467D9-2091-4D16-9192-26A14ED45F84}" type="pres">
      <dgm:prSet presAssocID="{0623AB65-3966-4511-99BF-A6DF1D367D43}" presName="sibTrans" presStyleLbl="sibTrans1D1" presStyleIdx="0" presStyleCnt="5"/>
      <dgm:spPr/>
      <dgm:t>
        <a:bodyPr/>
        <a:lstStyle/>
        <a:p>
          <a:endParaRPr lang="en-US"/>
        </a:p>
      </dgm:t>
    </dgm:pt>
    <dgm:pt modelId="{D825CDB8-ED7D-4173-AAF4-94F3AAE1EAC3}" type="pres">
      <dgm:prSet presAssocID="{AEFE2C24-E2E1-4041-A2C8-9A1C69782348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0CE61D6-5FE8-4A0F-8ADA-C955F2F50B56}" type="pres">
      <dgm:prSet presAssocID="{AEFE2C24-E2E1-4041-A2C8-9A1C69782348}" presName="spNode" presStyleCnt="0"/>
      <dgm:spPr/>
    </dgm:pt>
    <dgm:pt modelId="{CC6F840F-9007-43B6-8D54-308C77170E7A}" type="pres">
      <dgm:prSet presAssocID="{6BF87DC6-CC2C-45C8-BAFE-7E779D5B11F8}" presName="sibTrans" presStyleLbl="sibTrans1D1" presStyleIdx="1" presStyleCnt="5"/>
      <dgm:spPr/>
      <dgm:t>
        <a:bodyPr/>
        <a:lstStyle/>
        <a:p>
          <a:endParaRPr lang="en-US"/>
        </a:p>
      </dgm:t>
    </dgm:pt>
    <dgm:pt modelId="{D46856D3-BBA9-4185-9DEA-53C532C1CE33}" type="pres">
      <dgm:prSet presAssocID="{4313D8AB-96F7-474E-AB1D-9281F67F14A5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894C436-2B82-44A2-A223-5886030CB908}" type="pres">
      <dgm:prSet presAssocID="{4313D8AB-96F7-474E-AB1D-9281F67F14A5}" presName="spNode" presStyleCnt="0"/>
      <dgm:spPr/>
    </dgm:pt>
    <dgm:pt modelId="{CB2ACD50-A733-4891-86AE-82ED26F5CFB8}" type="pres">
      <dgm:prSet presAssocID="{96432ADD-C0B8-41F7-B7C8-CEACE480A972}" presName="sibTrans" presStyleLbl="sibTrans1D1" presStyleIdx="2" presStyleCnt="5"/>
      <dgm:spPr/>
      <dgm:t>
        <a:bodyPr/>
        <a:lstStyle/>
        <a:p>
          <a:endParaRPr lang="en-US"/>
        </a:p>
      </dgm:t>
    </dgm:pt>
    <dgm:pt modelId="{519D6366-53E2-4FC4-81DB-A0FC04E9CC17}" type="pres">
      <dgm:prSet presAssocID="{808ECDE9-C6CA-4E8A-8390-D6C678E5D134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A83F896-4AEF-4F90-AA5C-22DD00BC2EDD}" type="pres">
      <dgm:prSet presAssocID="{808ECDE9-C6CA-4E8A-8390-D6C678E5D134}" presName="spNode" presStyleCnt="0"/>
      <dgm:spPr/>
    </dgm:pt>
    <dgm:pt modelId="{060C975E-9BF8-4B79-A02A-BD88FEC40D5C}" type="pres">
      <dgm:prSet presAssocID="{25790103-253B-4342-8F09-F63C9CA25D47}" presName="sibTrans" presStyleLbl="sibTrans1D1" presStyleIdx="3" presStyleCnt="5"/>
      <dgm:spPr/>
      <dgm:t>
        <a:bodyPr/>
        <a:lstStyle/>
        <a:p>
          <a:endParaRPr lang="en-US"/>
        </a:p>
      </dgm:t>
    </dgm:pt>
    <dgm:pt modelId="{E6504DA5-8A91-49FA-9159-501EC9643E20}" type="pres">
      <dgm:prSet presAssocID="{E153E752-EB51-405A-8B2A-0AD16C98CB80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8009CB2-512D-45E8-9839-3902C928E639}" type="pres">
      <dgm:prSet presAssocID="{E153E752-EB51-405A-8B2A-0AD16C98CB80}" presName="spNode" presStyleCnt="0"/>
      <dgm:spPr/>
    </dgm:pt>
    <dgm:pt modelId="{E001332E-2838-408F-B130-9B8416FEDA15}" type="pres">
      <dgm:prSet presAssocID="{FCF9CF28-9A1E-4E75-8608-CBBFD00E4BF5}" presName="sibTrans" presStyleLbl="sibTrans1D1" presStyleIdx="4" presStyleCnt="5"/>
      <dgm:spPr/>
      <dgm:t>
        <a:bodyPr/>
        <a:lstStyle/>
        <a:p>
          <a:endParaRPr lang="en-US"/>
        </a:p>
      </dgm:t>
    </dgm:pt>
  </dgm:ptLst>
  <dgm:cxnLst>
    <dgm:cxn modelId="{03279F39-FFE8-4038-B5A2-10DB5B82A192}" type="presOf" srcId="{FCF9CF28-9A1E-4E75-8608-CBBFD00E4BF5}" destId="{E001332E-2838-408F-B130-9B8416FEDA15}" srcOrd="0" destOrd="0" presId="urn:microsoft.com/office/officeart/2005/8/layout/cycle6"/>
    <dgm:cxn modelId="{5CD90AC1-6125-4CA9-9642-45EB294BF6E7}" type="presOf" srcId="{4313D8AB-96F7-474E-AB1D-9281F67F14A5}" destId="{D46856D3-BBA9-4185-9DEA-53C532C1CE33}" srcOrd="0" destOrd="0" presId="urn:microsoft.com/office/officeart/2005/8/layout/cycle6"/>
    <dgm:cxn modelId="{67714FBF-A630-4E6A-9C56-3999DE83176B}" srcId="{FF0ECCF2-4383-4AAF-8CBC-B66D18D382DC}" destId="{E153E752-EB51-405A-8B2A-0AD16C98CB80}" srcOrd="4" destOrd="0" parTransId="{1AF317AC-B611-4E29-9461-BAC4E489C8E1}" sibTransId="{FCF9CF28-9A1E-4E75-8608-CBBFD00E4BF5}"/>
    <dgm:cxn modelId="{39B9D239-D923-4D04-BA89-756AB2DDB194}" srcId="{FF0ECCF2-4383-4AAF-8CBC-B66D18D382DC}" destId="{AEFE2C24-E2E1-4041-A2C8-9A1C69782348}" srcOrd="1" destOrd="0" parTransId="{2E9B882B-E1CA-4811-979D-202D9DD8D754}" sibTransId="{6BF87DC6-CC2C-45C8-BAFE-7E779D5B11F8}"/>
    <dgm:cxn modelId="{BCBAF6BA-3831-4BF4-865D-B629B19CA30F}" srcId="{FF0ECCF2-4383-4AAF-8CBC-B66D18D382DC}" destId="{4313D8AB-96F7-474E-AB1D-9281F67F14A5}" srcOrd="2" destOrd="0" parTransId="{70D07AB4-A2D7-4982-BDCA-E5A9316F166F}" sibTransId="{96432ADD-C0B8-41F7-B7C8-CEACE480A972}"/>
    <dgm:cxn modelId="{B4D810ED-CAB4-4478-B7CC-BD88E59836CC}" type="presOf" srcId="{6BF87DC6-CC2C-45C8-BAFE-7E779D5B11F8}" destId="{CC6F840F-9007-43B6-8D54-308C77170E7A}" srcOrd="0" destOrd="0" presId="urn:microsoft.com/office/officeart/2005/8/layout/cycle6"/>
    <dgm:cxn modelId="{A79928B6-FEA6-4BA9-8640-AD36B37D89DD}" type="presOf" srcId="{25790103-253B-4342-8F09-F63C9CA25D47}" destId="{060C975E-9BF8-4B79-A02A-BD88FEC40D5C}" srcOrd="0" destOrd="0" presId="urn:microsoft.com/office/officeart/2005/8/layout/cycle6"/>
    <dgm:cxn modelId="{B397760E-D86E-4608-BA19-E7705BD72000}" type="presOf" srcId="{96432ADD-C0B8-41F7-B7C8-CEACE480A972}" destId="{CB2ACD50-A733-4891-86AE-82ED26F5CFB8}" srcOrd="0" destOrd="0" presId="urn:microsoft.com/office/officeart/2005/8/layout/cycle6"/>
    <dgm:cxn modelId="{3AEF4E4E-B8D1-4AB5-A8E5-AF3430B3A335}" srcId="{FF0ECCF2-4383-4AAF-8CBC-B66D18D382DC}" destId="{808ECDE9-C6CA-4E8A-8390-D6C678E5D134}" srcOrd="3" destOrd="0" parTransId="{B240DBF1-42E7-4745-84E6-3095249992CF}" sibTransId="{25790103-253B-4342-8F09-F63C9CA25D47}"/>
    <dgm:cxn modelId="{E68F4C1E-A09E-4CF2-B8C4-E7809F24FBCC}" type="presOf" srcId="{E153E752-EB51-405A-8B2A-0AD16C98CB80}" destId="{E6504DA5-8A91-49FA-9159-501EC9643E20}" srcOrd="0" destOrd="0" presId="urn:microsoft.com/office/officeart/2005/8/layout/cycle6"/>
    <dgm:cxn modelId="{FEAFD1BD-80D3-4C2B-97A3-1E2C3D7774BB}" type="presOf" srcId="{AEFE2C24-E2E1-4041-A2C8-9A1C69782348}" destId="{D825CDB8-ED7D-4173-AAF4-94F3AAE1EAC3}" srcOrd="0" destOrd="0" presId="urn:microsoft.com/office/officeart/2005/8/layout/cycle6"/>
    <dgm:cxn modelId="{9DB2E356-4293-4FCA-8FF3-1525E81C7404}" type="presOf" srcId="{808ECDE9-C6CA-4E8A-8390-D6C678E5D134}" destId="{519D6366-53E2-4FC4-81DB-A0FC04E9CC17}" srcOrd="0" destOrd="0" presId="urn:microsoft.com/office/officeart/2005/8/layout/cycle6"/>
    <dgm:cxn modelId="{5848EC3F-9C49-489C-ABE0-1A729A275BB4}" type="presOf" srcId="{9CF36186-19CB-4A6B-915B-2BE4454336D7}" destId="{F636A5A3-2B50-43DF-9E00-E767A947ECC1}" srcOrd="0" destOrd="0" presId="urn:microsoft.com/office/officeart/2005/8/layout/cycle6"/>
    <dgm:cxn modelId="{85555A4F-ACF2-490E-98C8-D5FAF44B3DA6}" srcId="{FF0ECCF2-4383-4AAF-8CBC-B66D18D382DC}" destId="{9CF36186-19CB-4A6B-915B-2BE4454336D7}" srcOrd="0" destOrd="0" parTransId="{C8318B78-5F5A-4190-8561-7E01E1400A71}" sibTransId="{0623AB65-3966-4511-99BF-A6DF1D367D43}"/>
    <dgm:cxn modelId="{AF37BEB2-CF6C-467B-9C2B-756D3C382948}" type="presOf" srcId="{0623AB65-3966-4511-99BF-A6DF1D367D43}" destId="{781467D9-2091-4D16-9192-26A14ED45F84}" srcOrd="0" destOrd="0" presId="urn:microsoft.com/office/officeart/2005/8/layout/cycle6"/>
    <dgm:cxn modelId="{73769157-2063-48A1-B9F5-0FF19EA26EDC}" type="presOf" srcId="{FF0ECCF2-4383-4AAF-8CBC-B66D18D382DC}" destId="{6C4D3794-D35E-4E8C-8239-BA89F8AE9E46}" srcOrd="0" destOrd="0" presId="urn:microsoft.com/office/officeart/2005/8/layout/cycle6"/>
    <dgm:cxn modelId="{0D31AB7D-7A7D-46D0-AADA-E2695E53A6ED}" type="presParOf" srcId="{6C4D3794-D35E-4E8C-8239-BA89F8AE9E46}" destId="{F636A5A3-2B50-43DF-9E00-E767A947ECC1}" srcOrd="0" destOrd="0" presId="urn:microsoft.com/office/officeart/2005/8/layout/cycle6"/>
    <dgm:cxn modelId="{4FCAFE66-A900-49AA-9E17-9EC4B5382C55}" type="presParOf" srcId="{6C4D3794-D35E-4E8C-8239-BA89F8AE9E46}" destId="{FCD4F0C0-8C22-4B4A-8D67-291AC18CCB74}" srcOrd="1" destOrd="0" presId="urn:microsoft.com/office/officeart/2005/8/layout/cycle6"/>
    <dgm:cxn modelId="{FF704B0A-2898-4106-8416-AE47CE4E04A0}" type="presParOf" srcId="{6C4D3794-D35E-4E8C-8239-BA89F8AE9E46}" destId="{781467D9-2091-4D16-9192-26A14ED45F84}" srcOrd="2" destOrd="0" presId="urn:microsoft.com/office/officeart/2005/8/layout/cycle6"/>
    <dgm:cxn modelId="{2650C589-A622-4256-B826-DD635D1BC8A5}" type="presParOf" srcId="{6C4D3794-D35E-4E8C-8239-BA89F8AE9E46}" destId="{D825CDB8-ED7D-4173-AAF4-94F3AAE1EAC3}" srcOrd="3" destOrd="0" presId="urn:microsoft.com/office/officeart/2005/8/layout/cycle6"/>
    <dgm:cxn modelId="{2D3BDE50-9049-48FE-96B9-33BE34081E0D}" type="presParOf" srcId="{6C4D3794-D35E-4E8C-8239-BA89F8AE9E46}" destId="{20CE61D6-5FE8-4A0F-8ADA-C955F2F50B56}" srcOrd="4" destOrd="0" presId="urn:microsoft.com/office/officeart/2005/8/layout/cycle6"/>
    <dgm:cxn modelId="{6DEC838F-CED7-4C29-AFC2-BF7B5224D628}" type="presParOf" srcId="{6C4D3794-D35E-4E8C-8239-BA89F8AE9E46}" destId="{CC6F840F-9007-43B6-8D54-308C77170E7A}" srcOrd="5" destOrd="0" presId="urn:microsoft.com/office/officeart/2005/8/layout/cycle6"/>
    <dgm:cxn modelId="{4468A723-9D16-4C9B-AFDF-F15F9D6368E7}" type="presParOf" srcId="{6C4D3794-D35E-4E8C-8239-BA89F8AE9E46}" destId="{D46856D3-BBA9-4185-9DEA-53C532C1CE33}" srcOrd="6" destOrd="0" presId="urn:microsoft.com/office/officeart/2005/8/layout/cycle6"/>
    <dgm:cxn modelId="{2281D463-0A7D-4017-A8ED-482EA9C1C798}" type="presParOf" srcId="{6C4D3794-D35E-4E8C-8239-BA89F8AE9E46}" destId="{3894C436-2B82-44A2-A223-5886030CB908}" srcOrd="7" destOrd="0" presId="urn:microsoft.com/office/officeart/2005/8/layout/cycle6"/>
    <dgm:cxn modelId="{95920046-AF58-49EB-961D-B606B608C34B}" type="presParOf" srcId="{6C4D3794-D35E-4E8C-8239-BA89F8AE9E46}" destId="{CB2ACD50-A733-4891-86AE-82ED26F5CFB8}" srcOrd="8" destOrd="0" presId="urn:microsoft.com/office/officeart/2005/8/layout/cycle6"/>
    <dgm:cxn modelId="{AB109E4F-B966-4B30-A8D6-38AFA9A51B7D}" type="presParOf" srcId="{6C4D3794-D35E-4E8C-8239-BA89F8AE9E46}" destId="{519D6366-53E2-4FC4-81DB-A0FC04E9CC17}" srcOrd="9" destOrd="0" presId="urn:microsoft.com/office/officeart/2005/8/layout/cycle6"/>
    <dgm:cxn modelId="{31A25FA5-EFB9-44F9-BFAE-D311D11E5942}" type="presParOf" srcId="{6C4D3794-D35E-4E8C-8239-BA89F8AE9E46}" destId="{8A83F896-4AEF-4F90-AA5C-22DD00BC2EDD}" srcOrd="10" destOrd="0" presId="urn:microsoft.com/office/officeart/2005/8/layout/cycle6"/>
    <dgm:cxn modelId="{9270E995-97C0-41E9-8154-1C2726521961}" type="presParOf" srcId="{6C4D3794-D35E-4E8C-8239-BA89F8AE9E46}" destId="{060C975E-9BF8-4B79-A02A-BD88FEC40D5C}" srcOrd="11" destOrd="0" presId="urn:microsoft.com/office/officeart/2005/8/layout/cycle6"/>
    <dgm:cxn modelId="{EDD3BFBC-9F90-42ED-BEF4-C4B10F4682B2}" type="presParOf" srcId="{6C4D3794-D35E-4E8C-8239-BA89F8AE9E46}" destId="{E6504DA5-8A91-49FA-9159-501EC9643E20}" srcOrd="12" destOrd="0" presId="urn:microsoft.com/office/officeart/2005/8/layout/cycle6"/>
    <dgm:cxn modelId="{53E1C76E-C28E-4AE3-9684-07D803591D72}" type="presParOf" srcId="{6C4D3794-D35E-4E8C-8239-BA89F8AE9E46}" destId="{68009CB2-512D-45E8-9839-3902C928E639}" srcOrd="13" destOrd="0" presId="urn:microsoft.com/office/officeart/2005/8/layout/cycle6"/>
    <dgm:cxn modelId="{08B69B19-F46D-49D4-9863-243719B4DFF4}" type="presParOf" srcId="{6C4D3794-D35E-4E8C-8239-BA89F8AE9E46}" destId="{E001332E-2838-408F-B130-9B8416FEDA15}" srcOrd="14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177629-FC68-4BAE-815A-CF798A6B51C7}" type="doc">
      <dgm:prSet loTypeId="urn:microsoft.com/office/officeart/2005/8/layout/vList5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D19E65B3-44AD-4C98-BD45-0A068023D2B9}">
      <dgm:prSet phldrT="[Text]"/>
      <dgm:spPr/>
      <dgm:t>
        <a:bodyPr/>
        <a:lstStyle/>
        <a:p>
          <a:r>
            <a:rPr lang="en-US" dirty="0" smtClean="0"/>
            <a:t>Voice Activated</a:t>
          </a:r>
          <a:endParaRPr lang="en-US" dirty="0"/>
        </a:p>
      </dgm:t>
    </dgm:pt>
    <dgm:pt modelId="{C70DBDFE-6A2D-40DC-B858-9A8BB35CA92C}" type="parTrans" cxnId="{C9D1D363-3C60-4DFE-BFC0-088B957E7711}">
      <dgm:prSet/>
      <dgm:spPr/>
      <dgm:t>
        <a:bodyPr/>
        <a:lstStyle/>
        <a:p>
          <a:endParaRPr lang="en-US"/>
        </a:p>
      </dgm:t>
    </dgm:pt>
    <dgm:pt modelId="{6684E3A1-3E35-4DFD-A98E-32E0462FF002}" type="sibTrans" cxnId="{C9D1D363-3C60-4DFE-BFC0-088B957E7711}">
      <dgm:prSet/>
      <dgm:spPr/>
      <dgm:t>
        <a:bodyPr/>
        <a:lstStyle/>
        <a:p>
          <a:endParaRPr lang="en-US"/>
        </a:p>
      </dgm:t>
    </dgm:pt>
    <dgm:pt modelId="{F6D4E7E8-DF6A-4F15-942C-C099D7E01038}">
      <dgm:prSet phldrT="[Text]"/>
      <dgm:spPr/>
      <dgm:t>
        <a:bodyPr/>
        <a:lstStyle/>
        <a:p>
          <a:r>
            <a:rPr lang="en-US" dirty="0" smtClean="0"/>
            <a:t>Hands-Free Calling</a:t>
          </a:r>
          <a:endParaRPr lang="en-US" dirty="0"/>
        </a:p>
      </dgm:t>
    </dgm:pt>
    <dgm:pt modelId="{AB877A48-04C0-496C-A7AA-978A803EC8D5}" type="parTrans" cxnId="{152B1DCF-74EA-4BFA-AAAB-D94478F3F001}">
      <dgm:prSet/>
      <dgm:spPr/>
      <dgm:t>
        <a:bodyPr/>
        <a:lstStyle/>
        <a:p>
          <a:endParaRPr lang="en-US"/>
        </a:p>
      </dgm:t>
    </dgm:pt>
    <dgm:pt modelId="{3AE0123F-BF9C-4746-96FF-0E4E151A8D32}" type="sibTrans" cxnId="{152B1DCF-74EA-4BFA-AAAB-D94478F3F001}">
      <dgm:prSet/>
      <dgm:spPr/>
      <dgm:t>
        <a:bodyPr/>
        <a:lstStyle/>
        <a:p>
          <a:endParaRPr lang="en-US"/>
        </a:p>
      </dgm:t>
    </dgm:pt>
    <dgm:pt modelId="{A9581FD4-C158-4D6A-9B4E-9AF9E3919647}">
      <dgm:prSet phldrT="[Text]"/>
      <dgm:spPr/>
      <dgm:t>
        <a:bodyPr/>
        <a:lstStyle/>
        <a:p>
          <a:r>
            <a:rPr lang="en-US" dirty="0" smtClean="0"/>
            <a:t>Uninterrupted Connection</a:t>
          </a:r>
          <a:endParaRPr lang="en-US" dirty="0"/>
        </a:p>
      </dgm:t>
    </dgm:pt>
    <dgm:pt modelId="{254EF0EF-594E-4D62-ADBE-3E3DECDF630B}" type="parTrans" cxnId="{BF3A29F7-7A7A-4888-9976-E92B070424DB}">
      <dgm:prSet/>
      <dgm:spPr/>
      <dgm:t>
        <a:bodyPr/>
        <a:lstStyle/>
        <a:p>
          <a:endParaRPr lang="en-US"/>
        </a:p>
      </dgm:t>
    </dgm:pt>
    <dgm:pt modelId="{06CF2070-C879-4090-8E83-89D375B6FAAB}" type="sibTrans" cxnId="{BF3A29F7-7A7A-4888-9976-E92B070424DB}">
      <dgm:prSet/>
      <dgm:spPr/>
      <dgm:t>
        <a:bodyPr/>
        <a:lstStyle/>
        <a:p>
          <a:endParaRPr lang="en-US"/>
        </a:p>
      </dgm:t>
    </dgm:pt>
    <dgm:pt modelId="{BB1E76B5-F6D3-44C3-9222-8BF3F1234E21}">
      <dgm:prSet phldrT="[Text]"/>
      <dgm:spPr/>
      <dgm:t>
        <a:bodyPr/>
        <a:lstStyle/>
        <a:p>
          <a:r>
            <a:rPr lang="en-US" dirty="0" smtClean="0"/>
            <a:t>Transfer Calls</a:t>
          </a:r>
          <a:endParaRPr lang="en-US" dirty="0"/>
        </a:p>
      </dgm:t>
    </dgm:pt>
    <dgm:pt modelId="{58798DC8-836D-4ACE-9343-09D86D6FE86C}" type="parTrans" cxnId="{71E1D713-9595-4A13-B40B-5FC50A61EC46}">
      <dgm:prSet/>
      <dgm:spPr/>
      <dgm:t>
        <a:bodyPr/>
        <a:lstStyle/>
        <a:p>
          <a:endParaRPr lang="en-US"/>
        </a:p>
      </dgm:t>
    </dgm:pt>
    <dgm:pt modelId="{0E777648-2A8F-45BE-9F42-A972769742AA}" type="sibTrans" cxnId="{71E1D713-9595-4A13-B40B-5FC50A61EC46}">
      <dgm:prSet/>
      <dgm:spPr/>
      <dgm:t>
        <a:bodyPr/>
        <a:lstStyle/>
        <a:p>
          <a:endParaRPr lang="en-US"/>
        </a:p>
      </dgm:t>
    </dgm:pt>
    <dgm:pt modelId="{B568F45A-FC2D-40CE-A573-2748BDF340B9}">
      <dgm:prSet phldrT="[Text]"/>
      <dgm:spPr/>
      <dgm:t>
        <a:bodyPr/>
        <a:lstStyle/>
        <a:p>
          <a:r>
            <a:rPr lang="en-US" dirty="0" smtClean="0"/>
            <a:t>Audible Text Messages</a:t>
          </a:r>
          <a:endParaRPr lang="en-US" dirty="0"/>
        </a:p>
      </dgm:t>
    </dgm:pt>
    <dgm:pt modelId="{BDD2917C-0A9F-4519-BB31-3E9F13656D08}" type="parTrans" cxnId="{3986FAE1-9028-487F-A455-23A7C0747294}">
      <dgm:prSet/>
      <dgm:spPr/>
      <dgm:t>
        <a:bodyPr/>
        <a:lstStyle/>
        <a:p>
          <a:endParaRPr lang="en-US"/>
        </a:p>
      </dgm:t>
    </dgm:pt>
    <dgm:pt modelId="{39D8DD54-207D-4672-B234-B3044F329BE9}" type="sibTrans" cxnId="{3986FAE1-9028-487F-A455-23A7C0747294}">
      <dgm:prSet/>
      <dgm:spPr/>
      <dgm:t>
        <a:bodyPr/>
        <a:lstStyle/>
        <a:p>
          <a:endParaRPr lang="en-US"/>
        </a:p>
      </dgm:t>
    </dgm:pt>
    <dgm:pt modelId="{41CDD784-6CE6-4E37-B344-60E187062225}" type="pres">
      <dgm:prSet presAssocID="{EC177629-FC68-4BAE-815A-CF798A6B51C7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DF9874ED-6CC8-46BA-9A2F-5D7850F6CC3E}" type="pres">
      <dgm:prSet presAssocID="{D19E65B3-44AD-4C98-BD45-0A068023D2B9}" presName="linNode" presStyleCnt="0"/>
      <dgm:spPr/>
    </dgm:pt>
    <dgm:pt modelId="{DC18EF33-A3F0-47BD-A117-97831BF2D298}" type="pres">
      <dgm:prSet presAssocID="{D19E65B3-44AD-4C98-BD45-0A068023D2B9}" presName="parentText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56E9C0D-91EA-48E8-98A8-0BC0FEA3D08C}" type="pres">
      <dgm:prSet presAssocID="{6684E3A1-3E35-4DFD-A98E-32E0462FF002}" presName="sp" presStyleCnt="0"/>
      <dgm:spPr/>
    </dgm:pt>
    <dgm:pt modelId="{E6EE3FF2-EE19-477F-AC68-18A550EF6BDD}" type="pres">
      <dgm:prSet presAssocID="{F6D4E7E8-DF6A-4F15-942C-C099D7E01038}" presName="linNode" presStyleCnt="0"/>
      <dgm:spPr/>
    </dgm:pt>
    <dgm:pt modelId="{42F953E9-E935-4F83-B914-32F912F70100}" type="pres">
      <dgm:prSet presAssocID="{F6D4E7E8-DF6A-4F15-942C-C099D7E01038}" presName="parentText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C9F45C-5021-48C0-BB49-FED9016542F5}" type="pres">
      <dgm:prSet presAssocID="{3AE0123F-BF9C-4746-96FF-0E4E151A8D32}" presName="sp" presStyleCnt="0"/>
      <dgm:spPr/>
    </dgm:pt>
    <dgm:pt modelId="{695D63FA-D6E7-4EFC-88BF-0EE65890BB2A}" type="pres">
      <dgm:prSet presAssocID="{A9581FD4-C158-4D6A-9B4E-9AF9E3919647}" presName="linNode" presStyleCnt="0"/>
      <dgm:spPr/>
    </dgm:pt>
    <dgm:pt modelId="{3CE3524E-262D-43B3-A350-F884BCC988D2}" type="pres">
      <dgm:prSet presAssocID="{A9581FD4-C158-4D6A-9B4E-9AF9E3919647}" presName="parentText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15F313A-E756-4F27-8305-3EA39AE80786}" type="pres">
      <dgm:prSet presAssocID="{06CF2070-C879-4090-8E83-89D375B6FAAB}" presName="sp" presStyleCnt="0"/>
      <dgm:spPr/>
    </dgm:pt>
    <dgm:pt modelId="{97E1AB07-4C24-4C9A-A5D6-5FE9647E55F1}" type="pres">
      <dgm:prSet presAssocID="{BB1E76B5-F6D3-44C3-9222-8BF3F1234E21}" presName="linNode" presStyleCnt="0"/>
      <dgm:spPr/>
    </dgm:pt>
    <dgm:pt modelId="{FC994D76-4B9F-4AC0-A76C-57B3819DA152}" type="pres">
      <dgm:prSet presAssocID="{BB1E76B5-F6D3-44C3-9222-8BF3F1234E21}" presName="parentText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4D7A68-44B5-415B-8E6D-727BEB907DDE}" type="pres">
      <dgm:prSet presAssocID="{0E777648-2A8F-45BE-9F42-A972769742AA}" presName="sp" presStyleCnt="0"/>
      <dgm:spPr/>
    </dgm:pt>
    <dgm:pt modelId="{CDE639E3-13F9-45FD-9381-4C8E0ACC0D5A}" type="pres">
      <dgm:prSet presAssocID="{B568F45A-FC2D-40CE-A573-2748BDF340B9}" presName="linNode" presStyleCnt="0"/>
      <dgm:spPr/>
    </dgm:pt>
    <dgm:pt modelId="{E4741CEA-2F96-4EC5-A059-5F21FCB42453}" type="pres">
      <dgm:prSet presAssocID="{B568F45A-FC2D-40CE-A573-2748BDF340B9}" presName="parentText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F907574-A3CC-48E4-9C57-450A4CAD9BC8}" type="presOf" srcId="{D19E65B3-44AD-4C98-BD45-0A068023D2B9}" destId="{DC18EF33-A3F0-47BD-A117-97831BF2D298}" srcOrd="0" destOrd="0" presId="urn:microsoft.com/office/officeart/2005/8/layout/vList5"/>
    <dgm:cxn modelId="{AC91B0AA-AB40-4553-80EE-183F2E34CF2C}" type="presOf" srcId="{B568F45A-FC2D-40CE-A573-2748BDF340B9}" destId="{E4741CEA-2F96-4EC5-A059-5F21FCB42453}" srcOrd="0" destOrd="0" presId="urn:microsoft.com/office/officeart/2005/8/layout/vList5"/>
    <dgm:cxn modelId="{D47F53CC-266D-4F1A-9D12-607DA4D90280}" type="presOf" srcId="{A9581FD4-C158-4D6A-9B4E-9AF9E3919647}" destId="{3CE3524E-262D-43B3-A350-F884BCC988D2}" srcOrd="0" destOrd="0" presId="urn:microsoft.com/office/officeart/2005/8/layout/vList5"/>
    <dgm:cxn modelId="{71E1D713-9595-4A13-B40B-5FC50A61EC46}" srcId="{EC177629-FC68-4BAE-815A-CF798A6B51C7}" destId="{BB1E76B5-F6D3-44C3-9222-8BF3F1234E21}" srcOrd="3" destOrd="0" parTransId="{58798DC8-836D-4ACE-9343-09D86D6FE86C}" sibTransId="{0E777648-2A8F-45BE-9F42-A972769742AA}"/>
    <dgm:cxn modelId="{3986FAE1-9028-487F-A455-23A7C0747294}" srcId="{EC177629-FC68-4BAE-815A-CF798A6B51C7}" destId="{B568F45A-FC2D-40CE-A573-2748BDF340B9}" srcOrd="4" destOrd="0" parTransId="{BDD2917C-0A9F-4519-BB31-3E9F13656D08}" sibTransId="{39D8DD54-207D-4672-B234-B3044F329BE9}"/>
    <dgm:cxn modelId="{76AE70EB-DA2A-48A7-B972-0ADCC3D6B024}" type="presOf" srcId="{EC177629-FC68-4BAE-815A-CF798A6B51C7}" destId="{41CDD784-6CE6-4E37-B344-60E187062225}" srcOrd="0" destOrd="0" presId="urn:microsoft.com/office/officeart/2005/8/layout/vList5"/>
    <dgm:cxn modelId="{C9D1D363-3C60-4DFE-BFC0-088B957E7711}" srcId="{EC177629-FC68-4BAE-815A-CF798A6B51C7}" destId="{D19E65B3-44AD-4C98-BD45-0A068023D2B9}" srcOrd="0" destOrd="0" parTransId="{C70DBDFE-6A2D-40DC-B858-9A8BB35CA92C}" sibTransId="{6684E3A1-3E35-4DFD-A98E-32E0462FF002}"/>
    <dgm:cxn modelId="{152B1DCF-74EA-4BFA-AAAB-D94478F3F001}" srcId="{EC177629-FC68-4BAE-815A-CF798A6B51C7}" destId="{F6D4E7E8-DF6A-4F15-942C-C099D7E01038}" srcOrd="1" destOrd="0" parTransId="{AB877A48-04C0-496C-A7AA-978A803EC8D5}" sibTransId="{3AE0123F-BF9C-4746-96FF-0E4E151A8D32}"/>
    <dgm:cxn modelId="{BF3A29F7-7A7A-4888-9976-E92B070424DB}" srcId="{EC177629-FC68-4BAE-815A-CF798A6B51C7}" destId="{A9581FD4-C158-4D6A-9B4E-9AF9E3919647}" srcOrd="2" destOrd="0" parTransId="{254EF0EF-594E-4D62-ADBE-3E3DECDF630B}" sibTransId="{06CF2070-C879-4090-8E83-89D375B6FAAB}"/>
    <dgm:cxn modelId="{1A8639FB-D003-4C32-B142-4E957ED74A77}" type="presOf" srcId="{F6D4E7E8-DF6A-4F15-942C-C099D7E01038}" destId="{42F953E9-E935-4F83-B914-32F912F70100}" srcOrd="0" destOrd="0" presId="urn:microsoft.com/office/officeart/2005/8/layout/vList5"/>
    <dgm:cxn modelId="{4B1CF2EA-1B26-4F56-AC1A-E8395BF2B222}" type="presOf" srcId="{BB1E76B5-F6D3-44C3-9222-8BF3F1234E21}" destId="{FC994D76-4B9F-4AC0-A76C-57B3819DA152}" srcOrd="0" destOrd="0" presId="urn:microsoft.com/office/officeart/2005/8/layout/vList5"/>
    <dgm:cxn modelId="{FE10A9DF-6B6E-4964-B5C0-52CA9FB90D0D}" type="presParOf" srcId="{41CDD784-6CE6-4E37-B344-60E187062225}" destId="{DF9874ED-6CC8-46BA-9A2F-5D7850F6CC3E}" srcOrd="0" destOrd="0" presId="urn:microsoft.com/office/officeart/2005/8/layout/vList5"/>
    <dgm:cxn modelId="{4573DA48-40C1-4943-A2DE-CDB5164B2F4D}" type="presParOf" srcId="{DF9874ED-6CC8-46BA-9A2F-5D7850F6CC3E}" destId="{DC18EF33-A3F0-47BD-A117-97831BF2D298}" srcOrd="0" destOrd="0" presId="urn:microsoft.com/office/officeart/2005/8/layout/vList5"/>
    <dgm:cxn modelId="{72BA5524-50A8-4BC7-B0E9-842FBAF12F10}" type="presParOf" srcId="{41CDD784-6CE6-4E37-B344-60E187062225}" destId="{256E9C0D-91EA-48E8-98A8-0BC0FEA3D08C}" srcOrd="1" destOrd="0" presId="urn:microsoft.com/office/officeart/2005/8/layout/vList5"/>
    <dgm:cxn modelId="{FBA7B8A2-F500-4F72-80AD-30E6F1E16EB4}" type="presParOf" srcId="{41CDD784-6CE6-4E37-B344-60E187062225}" destId="{E6EE3FF2-EE19-477F-AC68-18A550EF6BDD}" srcOrd="2" destOrd="0" presId="urn:microsoft.com/office/officeart/2005/8/layout/vList5"/>
    <dgm:cxn modelId="{9061B90A-BF4E-42CF-B0D3-49CD164C825C}" type="presParOf" srcId="{E6EE3FF2-EE19-477F-AC68-18A550EF6BDD}" destId="{42F953E9-E935-4F83-B914-32F912F70100}" srcOrd="0" destOrd="0" presId="urn:microsoft.com/office/officeart/2005/8/layout/vList5"/>
    <dgm:cxn modelId="{933C305B-C542-4796-B31B-B5708AA0E452}" type="presParOf" srcId="{41CDD784-6CE6-4E37-B344-60E187062225}" destId="{E3C9F45C-5021-48C0-BB49-FED9016542F5}" srcOrd="3" destOrd="0" presId="urn:microsoft.com/office/officeart/2005/8/layout/vList5"/>
    <dgm:cxn modelId="{76E07086-C3A6-4955-9EAA-0081473C557E}" type="presParOf" srcId="{41CDD784-6CE6-4E37-B344-60E187062225}" destId="{695D63FA-D6E7-4EFC-88BF-0EE65890BB2A}" srcOrd="4" destOrd="0" presId="urn:microsoft.com/office/officeart/2005/8/layout/vList5"/>
    <dgm:cxn modelId="{3F45C623-DF35-420D-97C2-A68BED98294B}" type="presParOf" srcId="{695D63FA-D6E7-4EFC-88BF-0EE65890BB2A}" destId="{3CE3524E-262D-43B3-A350-F884BCC988D2}" srcOrd="0" destOrd="0" presId="urn:microsoft.com/office/officeart/2005/8/layout/vList5"/>
    <dgm:cxn modelId="{D8B0DE1B-65C4-49D0-ADBA-A51D178189AC}" type="presParOf" srcId="{41CDD784-6CE6-4E37-B344-60E187062225}" destId="{E15F313A-E756-4F27-8305-3EA39AE80786}" srcOrd="5" destOrd="0" presId="urn:microsoft.com/office/officeart/2005/8/layout/vList5"/>
    <dgm:cxn modelId="{6ABE1E5C-6466-4202-9E85-6EEB38167607}" type="presParOf" srcId="{41CDD784-6CE6-4E37-B344-60E187062225}" destId="{97E1AB07-4C24-4C9A-A5D6-5FE9647E55F1}" srcOrd="6" destOrd="0" presId="urn:microsoft.com/office/officeart/2005/8/layout/vList5"/>
    <dgm:cxn modelId="{236D7EEF-D485-40E9-952E-A6A3BD42BA05}" type="presParOf" srcId="{97E1AB07-4C24-4C9A-A5D6-5FE9647E55F1}" destId="{FC994D76-4B9F-4AC0-A76C-57B3819DA152}" srcOrd="0" destOrd="0" presId="urn:microsoft.com/office/officeart/2005/8/layout/vList5"/>
    <dgm:cxn modelId="{AB9E5E96-0F83-4096-8296-F521ED9A2AEB}" type="presParOf" srcId="{41CDD784-6CE6-4E37-B344-60E187062225}" destId="{874D7A68-44B5-415B-8E6D-727BEB907DDE}" srcOrd="7" destOrd="0" presId="urn:microsoft.com/office/officeart/2005/8/layout/vList5"/>
    <dgm:cxn modelId="{E92AB181-1AA5-4E15-8910-F9D00EF46E79}" type="presParOf" srcId="{41CDD784-6CE6-4E37-B344-60E187062225}" destId="{CDE639E3-13F9-45FD-9381-4C8E0ACC0D5A}" srcOrd="8" destOrd="0" presId="urn:microsoft.com/office/officeart/2005/8/layout/vList5"/>
    <dgm:cxn modelId="{E1AF5B2C-D12A-41DD-9060-205795EBAF09}" type="presParOf" srcId="{CDE639E3-13F9-45FD-9381-4C8E0ACC0D5A}" destId="{E4741CEA-2F96-4EC5-A059-5F21FCB4245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83797E-501D-4E61-A3A1-E8724C23E885}" type="doc">
      <dgm:prSet loTypeId="urn:microsoft.com/office/officeart/2005/8/layout/process4" loCatId="process" qsTypeId="urn:microsoft.com/office/officeart/2005/8/quickstyle/simple1" qsCatId="simple" csTypeId="urn:microsoft.com/office/officeart/2005/8/colors/accent1_4" csCatId="accent1" phldr="1"/>
      <dgm:spPr/>
      <dgm:t>
        <a:bodyPr/>
        <a:lstStyle/>
        <a:p>
          <a:endParaRPr lang="en-US"/>
        </a:p>
      </dgm:t>
    </dgm:pt>
    <dgm:pt modelId="{96C56AAC-EE33-4090-A82E-AAEADF3B3B75}">
      <dgm:prSet phldrT="[Text]" custT="1"/>
      <dgm:spPr/>
      <dgm:t>
        <a:bodyPr/>
        <a:lstStyle/>
        <a:p>
          <a:r>
            <a:rPr lang="en-US" sz="4000" b="1" dirty="0" smtClean="0"/>
            <a:t>Caller ID</a:t>
          </a:r>
          <a:endParaRPr lang="en-US" sz="4000" b="1" dirty="0"/>
        </a:p>
      </dgm:t>
    </dgm:pt>
    <dgm:pt modelId="{5672454D-DE29-461E-8DF8-7BED24058BE1}" type="parTrans" cxnId="{464A0874-3F77-4B10-A00F-503EA76248C9}">
      <dgm:prSet/>
      <dgm:spPr/>
      <dgm:t>
        <a:bodyPr/>
        <a:lstStyle/>
        <a:p>
          <a:endParaRPr lang="en-US"/>
        </a:p>
      </dgm:t>
    </dgm:pt>
    <dgm:pt modelId="{A9D5F75A-B8B0-4A15-A64F-E77D547E4AE5}" type="sibTrans" cxnId="{464A0874-3F77-4B10-A00F-503EA76248C9}">
      <dgm:prSet/>
      <dgm:spPr/>
      <dgm:t>
        <a:bodyPr/>
        <a:lstStyle/>
        <a:p>
          <a:endParaRPr lang="en-US"/>
        </a:p>
      </dgm:t>
    </dgm:pt>
    <dgm:pt modelId="{9CD19A3D-0497-4015-B321-5F23DFFEB18F}">
      <dgm:prSet phldrT="[Text]" custT="1"/>
      <dgm:spPr/>
      <dgm:t>
        <a:bodyPr/>
        <a:lstStyle/>
        <a:p>
          <a:r>
            <a:rPr lang="en-US" sz="4000" b="1" dirty="0" smtClean="0"/>
            <a:t>Call Waiting</a:t>
          </a:r>
          <a:endParaRPr lang="en-US" sz="4000" b="1" dirty="0"/>
        </a:p>
      </dgm:t>
    </dgm:pt>
    <dgm:pt modelId="{7DD1BC84-C67E-42A8-A09E-F8477F4814A4}" type="parTrans" cxnId="{BF8C9087-5116-4CE5-AFC1-C4A5FA10942E}">
      <dgm:prSet/>
      <dgm:spPr/>
      <dgm:t>
        <a:bodyPr/>
        <a:lstStyle/>
        <a:p>
          <a:endParaRPr lang="en-US"/>
        </a:p>
      </dgm:t>
    </dgm:pt>
    <dgm:pt modelId="{A169635B-5D21-4792-8805-D39D2435E271}" type="sibTrans" cxnId="{BF8C9087-5116-4CE5-AFC1-C4A5FA10942E}">
      <dgm:prSet/>
      <dgm:spPr/>
      <dgm:t>
        <a:bodyPr/>
        <a:lstStyle/>
        <a:p>
          <a:endParaRPr lang="en-US"/>
        </a:p>
      </dgm:t>
    </dgm:pt>
    <dgm:pt modelId="{AA971822-224E-481A-A2E0-E041E7CD4967}">
      <dgm:prSet phldrT="[Text]" custT="1"/>
      <dgm:spPr/>
      <dgm:t>
        <a:bodyPr/>
        <a:lstStyle/>
        <a:p>
          <a:r>
            <a:rPr lang="en-US" sz="4000" b="1" dirty="0" smtClean="0"/>
            <a:t>Conference Calling</a:t>
          </a:r>
          <a:endParaRPr lang="en-US" sz="4000" b="1" dirty="0"/>
        </a:p>
      </dgm:t>
    </dgm:pt>
    <dgm:pt modelId="{0FEC5D30-9B80-42CC-8F5C-7160AEC2BFEB}" type="parTrans" cxnId="{09100165-87D2-4B9A-A1AD-7914082D1DB7}">
      <dgm:prSet/>
      <dgm:spPr/>
      <dgm:t>
        <a:bodyPr/>
        <a:lstStyle/>
        <a:p>
          <a:endParaRPr lang="en-US"/>
        </a:p>
      </dgm:t>
    </dgm:pt>
    <dgm:pt modelId="{56D41E0C-FC3D-46E6-AD0C-F2A6A58476A1}" type="sibTrans" cxnId="{09100165-87D2-4B9A-A1AD-7914082D1DB7}">
      <dgm:prSet/>
      <dgm:spPr/>
      <dgm:t>
        <a:bodyPr/>
        <a:lstStyle/>
        <a:p>
          <a:endParaRPr lang="en-US"/>
        </a:p>
      </dgm:t>
    </dgm:pt>
    <dgm:pt modelId="{FF62135E-9FFF-4A13-A337-2A7B19C537E2}">
      <dgm:prSet phldrT="[Text]" custT="1"/>
      <dgm:spPr/>
      <dgm:t>
        <a:bodyPr/>
        <a:lstStyle/>
        <a:p>
          <a:r>
            <a:rPr lang="en-US" sz="4000" b="1" dirty="0" smtClean="0"/>
            <a:t>Call Log</a:t>
          </a:r>
          <a:endParaRPr lang="en-US" sz="4000" b="1" dirty="0"/>
        </a:p>
      </dgm:t>
    </dgm:pt>
    <dgm:pt modelId="{3AF253B0-0AC4-421E-8647-52B8449F1BE8}" type="parTrans" cxnId="{FE674943-D912-40FE-BC5C-A0D1D79B0956}">
      <dgm:prSet/>
      <dgm:spPr/>
      <dgm:t>
        <a:bodyPr/>
        <a:lstStyle/>
        <a:p>
          <a:endParaRPr lang="en-US"/>
        </a:p>
      </dgm:t>
    </dgm:pt>
    <dgm:pt modelId="{15F4AF8B-47FE-443D-A001-2D5F7AAD4C97}" type="sibTrans" cxnId="{FE674943-D912-40FE-BC5C-A0D1D79B0956}">
      <dgm:prSet/>
      <dgm:spPr/>
      <dgm:t>
        <a:bodyPr/>
        <a:lstStyle/>
        <a:p>
          <a:endParaRPr lang="en-US"/>
        </a:p>
      </dgm:t>
    </dgm:pt>
    <dgm:pt modelId="{B9A58D65-F7B9-49A1-A824-81B1F87D1B96}">
      <dgm:prSet phldrT="[Text]" custT="1"/>
      <dgm:spPr/>
      <dgm:t>
        <a:bodyPr/>
        <a:lstStyle/>
        <a:p>
          <a:r>
            <a:rPr lang="en-US" sz="4000" b="1" dirty="0" smtClean="0"/>
            <a:t>Contact List</a:t>
          </a:r>
          <a:endParaRPr lang="en-US" sz="4000" b="1" dirty="0"/>
        </a:p>
      </dgm:t>
    </dgm:pt>
    <dgm:pt modelId="{3C5CAA7C-546F-4A1D-BD2F-DCACC6DF707B}" type="parTrans" cxnId="{D7591B78-02C2-4415-AEFA-E5A8DD10218E}">
      <dgm:prSet/>
      <dgm:spPr/>
      <dgm:t>
        <a:bodyPr/>
        <a:lstStyle/>
        <a:p>
          <a:endParaRPr lang="en-US"/>
        </a:p>
      </dgm:t>
    </dgm:pt>
    <dgm:pt modelId="{A7DB8662-83D4-4FD4-B476-512157B30614}" type="sibTrans" cxnId="{D7591B78-02C2-4415-AEFA-E5A8DD10218E}">
      <dgm:prSet/>
      <dgm:spPr/>
      <dgm:t>
        <a:bodyPr/>
        <a:lstStyle/>
        <a:p>
          <a:endParaRPr lang="en-US"/>
        </a:p>
      </dgm:t>
    </dgm:pt>
    <dgm:pt modelId="{60EA4697-637B-4A7D-833E-12C76319CEDD}" type="pres">
      <dgm:prSet presAssocID="{1983797E-501D-4E61-A3A1-E8724C23E885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518C0E9-4B7A-46CA-AB77-1C7B59E407F4}" type="pres">
      <dgm:prSet presAssocID="{B9A58D65-F7B9-49A1-A824-81B1F87D1B96}" presName="boxAndChildren" presStyleCnt="0"/>
      <dgm:spPr/>
      <dgm:t>
        <a:bodyPr/>
        <a:lstStyle/>
        <a:p>
          <a:endParaRPr lang="en-US"/>
        </a:p>
      </dgm:t>
    </dgm:pt>
    <dgm:pt modelId="{39A5AB9D-AFBC-49E5-BF5A-9929CBEBB719}" type="pres">
      <dgm:prSet presAssocID="{B9A58D65-F7B9-49A1-A824-81B1F87D1B96}" presName="parentTextBox" presStyleLbl="node1" presStyleIdx="0" presStyleCnt="5"/>
      <dgm:spPr/>
      <dgm:t>
        <a:bodyPr/>
        <a:lstStyle/>
        <a:p>
          <a:endParaRPr lang="en-US"/>
        </a:p>
      </dgm:t>
    </dgm:pt>
    <dgm:pt modelId="{6B3A14D3-0CD2-4E19-AE7A-5A1588F08592}" type="pres">
      <dgm:prSet presAssocID="{15F4AF8B-47FE-443D-A001-2D5F7AAD4C97}" presName="sp" presStyleCnt="0"/>
      <dgm:spPr/>
      <dgm:t>
        <a:bodyPr/>
        <a:lstStyle/>
        <a:p>
          <a:endParaRPr lang="en-US"/>
        </a:p>
      </dgm:t>
    </dgm:pt>
    <dgm:pt modelId="{A63132E4-5995-4843-B17A-515067C99BAB}" type="pres">
      <dgm:prSet presAssocID="{FF62135E-9FFF-4A13-A337-2A7B19C537E2}" presName="arrowAndChildren" presStyleCnt="0"/>
      <dgm:spPr/>
      <dgm:t>
        <a:bodyPr/>
        <a:lstStyle/>
        <a:p>
          <a:endParaRPr lang="en-US"/>
        </a:p>
      </dgm:t>
    </dgm:pt>
    <dgm:pt modelId="{A3869D06-0C4F-4496-8E29-DCAE2B451BB4}" type="pres">
      <dgm:prSet presAssocID="{FF62135E-9FFF-4A13-A337-2A7B19C537E2}" presName="parentTextArrow" presStyleLbl="node1" presStyleIdx="1" presStyleCnt="5"/>
      <dgm:spPr/>
      <dgm:t>
        <a:bodyPr/>
        <a:lstStyle/>
        <a:p>
          <a:endParaRPr lang="en-US"/>
        </a:p>
      </dgm:t>
    </dgm:pt>
    <dgm:pt modelId="{D083409C-62CB-4772-AB2F-DEA024D36435}" type="pres">
      <dgm:prSet presAssocID="{56D41E0C-FC3D-46E6-AD0C-F2A6A58476A1}" presName="sp" presStyleCnt="0"/>
      <dgm:spPr/>
      <dgm:t>
        <a:bodyPr/>
        <a:lstStyle/>
        <a:p>
          <a:endParaRPr lang="en-US"/>
        </a:p>
      </dgm:t>
    </dgm:pt>
    <dgm:pt modelId="{A89D6077-5511-42BB-88F6-800784830319}" type="pres">
      <dgm:prSet presAssocID="{AA971822-224E-481A-A2E0-E041E7CD4967}" presName="arrowAndChildren" presStyleCnt="0"/>
      <dgm:spPr/>
      <dgm:t>
        <a:bodyPr/>
        <a:lstStyle/>
        <a:p>
          <a:endParaRPr lang="en-US"/>
        </a:p>
      </dgm:t>
    </dgm:pt>
    <dgm:pt modelId="{195CD95D-DDB6-4893-99B3-5DDEDB514D85}" type="pres">
      <dgm:prSet presAssocID="{AA971822-224E-481A-A2E0-E041E7CD4967}" presName="parentTextArrow" presStyleLbl="node1" presStyleIdx="2" presStyleCnt="5"/>
      <dgm:spPr/>
      <dgm:t>
        <a:bodyPr/>
        <a:lstStyle/>
        <a:p>
          <a:endParaRPr lang="en-US"/>
        </a:p>
      </dgm:t>
    </dgm:pt>
    <dgm:pt modelId="{4A068253-7EEF-4CB0-B066-6D17CC7CA82A}" type="pres">
      <dgm:prSet presAssocID="{A169635B-5D21-4792-8805-D39D2435E271}" presName="sp" presStyleCnt="0"/>
      <dgm:spPr/>
      <dgm:t>
        <a:bodyPr/>
        <a:lstStyle/>
        <a:p>
          <a:endParaRPr lang="en-US"/>
        </a:p>
      </dgm:t>
    </dgm:pt>
    <dgm:pt modelId="{0D0EBF2D-16AB-4E28-B77F-EB216D611B8C}" type="pres">
      <dgm:prSet presAssocID="{9CD19A3D-0497-4015-B321-5F23DFFEB18F}" presName="arrowAndChildren" presStyleCnt="0"/>
      <dgm:spPr/>
      <dgm:t>
        <a:bodyPr/>
        <a:lstStyle/>
        <a:p>
          <a:endParaRPr lang="en-US"/>
        </a:p>
      </dgm:t>
    </dgm:pt>
    <dgm:pt modelId="{6EBDCD80-60CA-4EBB-8AF3-89281163CA76}" type="pres">
      <dgm:prSet presAssocID="{9CD19A3D-0497-4015-B321-5F23DFFEB18F}" presName="parentTextArrow" presStyleLbl="node1" presStyleIdx="3" presStyleCnt="5"/>
      <dgm:spPr/>
      <dgm:t>
        <a:bodyPr/>
        <a:lstStyle/>
        <a:p>
          <a:endParaRPr lang="en-US"/>
        </a:p>
      </dgm:t>
    </dgm:pt>
    <dgm:pt modelId="{B124621A-E56C-463E-9BB5-A955DE0D8179}" type="pres">
      <dgm:prSet presAssocID="{A9D5F75A-B8B0-4A15-A64F-E77D547E4AE5}" presName="sp" presStyleCnt="0"/>
      <dgm:spPr/>
      <dgm:t>
        <a:bodyPr/>
        <a:lstStyle/>
        <a:p>
          <a:endParaRPr lang="en-US"/>
        </a:p>
      </dgm:t>
    </dgm:pt>
    <dgm:pt modelId="{8DB2D785-DF29-453D-91E7-F116D1486781}" type="pres">
      <dgm:prSet presAssocID="{96C56AAC-EE33-4090-A82E-AAEADF3B3B75}" presName="arrowAndChildren" presStyleCnt="0"/>
      <dgm:spPr/>
      <dgm:t>
        <a:bodyPr/>
        <a:lstStyle/>
        <a:p>
          <a:endParaRPr lang="en-US"/>
        </a:p>
      </dgm:t>
    </dgm:pt>
    <dgm:pt modelId="{D605DB3F-51FE-4721-B5FA-6C29A9D88088}" type="pres">
      <dgm:prSet presAssocID="{96C56AAC-EE33-4090-A82E-AAEADF3B3B75}" presName="parentTextArrow" presStyleLbl="node1" presStyleIdx="4" presStyleCnt="5" custLinFactNeighborX="-9091" custLinFactNeighborY="-221"/>
      <dgm:spPr/>
      <dgm:t>
        <a:bodyPr/>
        <a:lstStyle/>
        <a:p>
          <a:endParaRPr lang="en-US"/>
        </a:p>
      </dgm:t>
    </dgm:pt>
  </dgm:ptLst>
  <dgm:cxnLst>
    <dgm:cxn modelId="{464A0874-3F77-4B10-A00F-503EA76248C9}" srcId="{1983797E-501D-4E61-A3A1-E8724C23E885}" destId="{96C56AAC-EE33-4090-A82E-AAEADF3B3B75}" srcOrd="0" destOrd="0" parTransId="{5672454D-DE29-461E-8DF8-7BED24058BE1}" sibTransId="{A9D5F75A-B8B0-4A15-A64F-E77D547E4AE5}"/>
    <dgm:cxn modelId="{FE33E2B3-A041-468A-AC44-DBC70D408824}" type="presOf" srcId="{AA971822-224E-481A-A2E0-E041E7CD4967}" destId="{195CD95D-DDB6-4893-99B3-5DDEDB514D85}" srcOrd="0" destOrd="0" presId="urn:microsoft.com/office/officeart/2005/8/layout/process4"/>
    <dgm:cxn modelId="{09100165-87D2-4B9A-A1AD-7914082D1DB7}" srcId="{1983797E-501D-4E61-A3A1-E8724C23E885}" destId="{AA971822-224E-481A-A2E0-E041E7CD4967}" srcOrd="2" destOrd="0" parTransId="{0FEC5D30-9B80-42CC-8F5C-7160AEC2BFEB}" sibTransId="{56D41E0C-FC3D-46E6-AD0C-F2A6A58476A1}"/>
    <dgm:cxn modelId="{D7591B78-02C2-4415-AEFA-E5A8DD10218E}" srcId="{1983797E-501D-4E61-A3A1-E8724C23E885}" destId="{B9A58D65-F7B9-49A1-A824-81B1F87D1B96}" srcOrd="4" destOrd="0" parTransId="{3C5CAA7C-546F-4A1D-BD2F-DCACC6DF707B}" sibTransId="{A7DB8662-83D4-4FD4-B476-512157B30614}"/>
    <dgm:cxn modelId="{FE674943-D912-40FE-BC5C-A0D1D79B0956}" srcId="{1983797E-501D-4E61-A3A1-E8724C23E885}" destId="{FF62135E-9FFF-4A13-A337-2A7B19C537E2}" srcOrd="3" destOrd="0" parTransId="{3AF253B0-0AC4-421E-8647-52B8449F1BE8}" sibTransId="{15F4AF8B-47FE-443D-A001-2D5F7AAD4C97}"/>
    <dgm:cxn modelId="{96B21513-39C2-470F-8DB8-53B47893746B}" type="presOf" srcId="{96C56AAC-EE33-4090-A82E-AAEADF3B3B75}" destId="{D605DB3F-51FE-4721-B5FA-6C29A9D88088}" srcOrd="0" destOrd="0" presId="urn:microsoft.com/office/officeart/2005/8/layout/process4"/>
    <dgm:cxn modelId="{BEB4E6A1-1100-4165-BBAD-4DBCC4608FC5}" type="presOf" srcId="{FF62135E-9FFF-4A13-A337-2A7B19C537E2}" destId="{A3869D06-0C4F-4496-8E29-DCAE2B451BB4}" srcOrd="0" destOrd="0" presId="urn:microsoft.com/office/officeart/2005/8/layout/process4"/>
    <dgm:cxn modelId="{D06BE88B-E946-4270-B3E5-373B8F91BC4B}" type="presOf" srcId="{9CD19A3D-0497-4015-B321-5F23DFFEB18F}" destId="{6EBDCD80-60CA-4EBB-8AF3-89281163CA76}" srcOrd="0" destOrd="0" presId="urn:microsoft.com/office/officeart/2005/8/layout/process4"/>
    <dgm:cxn modelId="{F4127DF7-BF47-4B92-9666-428DDF95A978}" type="presOf" srcId="{B9A58D65-F7B9-49A1-A824-81B1F87D1B96}" destId="{39A5AB9D-AFBC-49E5-BF5A-9929CBEBB719}" srcOrd="0" destOrd="0" presId="urn:microsoft.com/office/officeart/2005/8/layout/process4"/>
    <dgm:cxn modelId="{28F33136-0710-41C4-BF23-38E03CE8C4A2}" type="presOf" srcId="{1983797E-501D-4E61-A3A1-E8724C23E885}" destId="{60EA4697-637B-4A7D-833E-12C76319CEDD}" srcOrd="0" destOrd="0" presId="urn:microsoft.com/office/officeart/2005/8/layout/process4"/>
    <dgm:cxn modelId="{BF8C9087-5116-4CE5-AFC1-C4A5FA10942E}" srcId="{1983797E-501D-4E61-A3A1-E8724C23E885}" destId="{9CD19A3D-0497-4015-B321-5F23DFFEB18F}" srcOrd="1" destOrd="0" parTransId="{7DD1BC84-C67E-42A8-A09E-F8477F4814A4}" sibTransId="{A169635B-5D21-4792-8805-D39D2435E271}"/>
    <dgm:cxn modelId="{EAACD313-B777-404E-9AA5-56DE9604F9FF}" type="presParOf" srcId="{60EA4697-637B-4A7D-833E-12C76319CEDD}" destId="{8518C0E9-4B7A-46CA-AB77-1C7B59E407F4}" srcOrd="0" destOrd="0" presId="urn:microsoft.com/office/officeart/2005/8/layout/process4"/>
    <dgm:cxn modelId="{A668FE52-2118-4F29-BC4F-C9D289516669}" type="presParOf" srcId="{8518C0E9-4B7A-46CA-AB77-1C7B59E407F4}" destId="{39A5AB9D-AFBC-49E5-BF5A-9929CBEBB719}" srcOrd="0" destOrd="0" presId="urn:microsoft.com/office/officeart/2005/8/layout/process4"/>
    <dgm:cxn modelId="{4DB90DF1-5BB5-4F56-B55A-B54B7C605527}" type="presParOf" srcId="{60EA4697-637B-4A7D-833E-12C76319CEDD}" destId="{6B3A14D3-0CD2-4E19-AE7A-5A1588F08592}" srcOrd="1" destOrd="0" presId="urn:microsoft.com/office/officeart/2005/8/layout/process4"/>
    <dgm:cxn modelId="{7DB485DC-BF53-406C-8E78-743E4E8C4072}" type="presParOf" srcId="{60EA4697-637B-4A7D-833E-12C76319CEDD}" destId="{A63132E4-5995-4843-B17A-515067C99BAB}" srcOrd="2" destOrd="0" presId="urn:microsoft.com/office/officeart/2005/8/layout/process4"/>
    <dgm:cxn modelId="{3F4A097C-C9CD-40D9-903D-208257E0E8C2}" type="presParOf" srcId="{A63132E4-5995-4843-B17A-515067C99BAB}" destId="{A3869D06-0C4F-4496-8E29-DCAE2B451BB4}" srcOrd="0" destOrd="0" presId="urn:microsoft.com/office/officeart/2005/8/layout/process4"/>
    <dgm:cxn modelId="{6E6B6B7E-D977-438F-AF92-F25EE106B4FC}" type="presParOf" srcId="{60EA4697-637B-4A7D-833E-12C76319CEDD}" destId="{D083409C-62CB-4772-AB2F-DEA024D36435}" srcOrd="3" destOrd="0" presId="urn:microsoft.com/office/officeart/2005/8/layout/process4"/>
    <dgm:cxn modelId="{CE564591-4100-496C-8352-1010724DE79C}" type="presParOf" srcId="{60EA4697-637B-4A7D-833E-12C76319CEDD}" destId="{A89D6077-5511-42BB-88F6-800784830319}" srcOrd="4" destOrd="0" presId="urn:microsoft.com/office/officeart/2005/8/layout/process4"/>
    <dgm:cxn modelId="{659C5175-E531-4C00-A603-F596ABD234F7}" type="presParOf" srcId="{A89D6077-5511-42BB-88F6-800784830319}" destId="{195CD95D-DDB6-4893-99B3-5DDEDB514D85}" srcOrd="0" destOrd="0" presId="urn:microsoft.com/office/officeart/2005/8/layout/process4"/>
    <dgm:cxn modelId="{F18823AC-22EA-45ED-AD86-5BC7C85E3CEA}" type="presParOf" srcId="{60EA4697-637B-4A7D-833E-12C76319CEDD}" destId="{4A068253-7EEF-4CB0-B066-6D17CC7CA82A}" srcOrd="5" destOrd="0" presId="urn:microsoft.com/office/officeart/2005/8/layout/process4"/>
    <dgm:cxn modelId="{8A3AE80D-9757-4EA8-9EB6-1B765D562A4A}" type="presParOf" srcId="{60EA4697-637B-4A7D-833E-12C76319CEDD}" destId="{0D0EBF2D-16AB-4E28-B77F-EB216D611B8C}" srcOrd="6" destOrd="0" presId="urn:microsoft.com/office/officeart/2005/8/layout/process4"/>
    <dgm:cxn modelId="{6AB92FC4-041E-4967-85DB-94AED58D9D67}" type="presParOf" srcId="{0D0EBF2D-16AB-4E28-B77F-EB216D611B8C}" destId="{6EBDCD80-60CA-4EBB-8AF3-89281163CA76}" srcOrd="0" destOrd="0" presId="urn:microsoft.com/office/officeart/2005/8/layout/process4"/>
    <dgm:cxn modelId="{8D6344F4-F7FC-401A-B64B-2893535A88C1}" type="presParOf" srcId="{60EA4697-637B-4A7D-833E-12C76319CEDD}" destId="{B124621A-E56C-463E-9BB5-A955DE0D8179}" srcOrd="7" destOrd="0" presId="urn:microsoft.com/office/officeart/2005/8/layout/process4"/>
    <dgm:cxn modelId="{8C67B425-8C52-42AE-AD32-E788B50784F3}" type="presParOf" srcId="{60EA4697-637B-4A7D-833E-12C76319CEDD}" destId="{8DB2D785-DF29-453D-91E7-F116D1486781}" srcOrd="8" destOrd="0" presId="urn:microsoft.com/office/officeart/2005/8/layout/process4"/>
    <dgm:cxn modelId="{601B5A00-5D02-421F-83C1-57929AC583A6}" type="presParOf" srcId="{8DB2D785-DF29-453D-91E7-F116D1486781}" destId="{D605DB3F-51FE-4721-B5FA-6C29A9D88088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A3ED10-0EFB-445A-B3D7-5ECCE92AB4CE}" type="doc">
      <dgm:prSet loTypeId="urn:microsoft.com/office/officeart/2005/8/layout/lProcess3" loCatId="process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US"/>
        </a:p>
      </dgm:t>
    </dgm:pt>
    <dgm:pt modelId="{47BF9E21-C7C9-46CD-9A2A-8EE4DEE8D79C}">
      <dgm:prSet phldrT="[Text]" custT="1"/>
      <dgm:spPr/>
      <dgm:t>
        <a:bodyPr/>
        <a:lstStyle/>
        <a:p>
          <a:r>
            <a:rPr lang="en-US" sz="3500" dirty="0" smtClean="0"/>
            <a:t>Supports Popular Players</a:t>
          </a:r>
          <a:endParaRPr lang="en-US" sz="3500" dirty="0"/>
        </a:p>
      </dgm:t>
    </dgm:pt>
    <dgm:pt modelId="{F5B2023C-5145-4925-8B88-C88421244F02}" type="parTrans" cxnId="{E51296CB-9219-47F9-955F-8F7BBF9DAC63}">
      <dgm:prSet/>
      <dgm:spPr/>
      <dgm:t>
        <a:bodyPr/>
        <a:lstStyle/>
        <a:p>
          <a:endParaRPr lang="en-US"/>
        </a:p>
      </dgm:t>
    </dgm:pt>
    <dgm:pt modelId="{2D8379BB-8309-4D50-A6AD-3F4C3C61FB2B}" type="sibTrans" cxnId="{E51296CB-9219-47F9-955F-8F7BBF9DAC63}">
      <dgm:prSet/>
      <dgm:spPr/>
      <dgm:t>
        <a:bodyPr/>
        <a:lstStyle/>
        <a:p>
          <a:endParaRPr lang="en-US"/>
        </a:p>
      </dgm:t>
    </dgm:pt>
    <dgm:pt modelId="{0D909FFE-3550-4787-B2EF-E2C526AAEADC}">
      <dgm:prSet phldrT="[Text]" custT="1"/>
      <dgm:spPr/>
      <dgm:t>
        <a:bodyPr/>
        <a:lstStyle/>
        <a:p>
          <a:r>
            <a:rPr lang="en-US" sz="3500" dirty="0" smtClean="0"/>
            <a:t>Support Popular Formats</a:t>
          </a:r>
          <a:endParaRPr lang="en-US" sz="3500" dirty="0"/>
        </a:p>
      </dgm:t>
    </dgm:pt>
    <dgm:pt modelId="{15CE75A7-2871-49CA-B95B-751792AA8BDF}" type="parTrans" cxnId="{5D1F7B6F-BE99-493D-A785-C6972B075579}">
      <dgm:prSet/>
      <dgm:spPr/>
      <dgm:t>
        <a:bodyPr/>
        <a:lstStyle/>
        <a:p>
          <a:endParaRPr lang="en-US"/>
        </a:p>
      </dgm:t>
    </dgm:pt>
    <dgm:pt modelId="{DE4D5B34-FEC2-455C-A92C-7C07AC266BDA}" type="sibTrans" cxnId="{5D1F7B6F-BE99-493D-A785-C6972B075579}">
      <dgm:prSet/>
      <dgm:spPr/>
      <dgm:t>
        <a:bodyPr/>
        <a:lstStyle/>
        <a:p>
          <a:endParaRPr lang="en-US"/>
        </a:p>
      </dgm:t>
    </dgm:pt>
    <dgm:pt modelId="{68490EF0-F1D0-4637-BCE1-98C4DF2FB435}">
      <dgm:prSet phldrT="[Text]" custT="1"/>
      <dgm:spPr/>
      <dgm:t>
        <a:bodyPr/>
        <a:lstStyle/>
        <a:p>
          <a:r>
            <a:rPr lang="en-US" sz="3500" dirty="0" smtClean="0"/>
            <a:t>USB Device Charging</a:t>
          </a:r>
          <a:endParaRPr lang="en-US" sz="3500" dirty="0"/>
        </a:p>
      </dgm:t>
    </dgm:pt>
    <dgm:pt modelId="{B49C4251-1098-4152-98EF-649031209140}" type="parTrans" cxnId="{F15CA9E3-B4E9-4396-BDFF-FAF9D17CECDB}">
      <dgm:prSet/>
      <dgm:spPr/>
      <dgm:t>
        <a:bodyPr/>
        <a:lstStyle/>
        <a:p>
          <a:endParaRPr lang="en-US"/>
        </a:p>
      </dgm:t>
    </dgm:pt>
    <dgm:pt modelId="{21F4F78A-3186-412C-BB5F-9921247B576A}" type="sibTrans" cxnId="{F15CA9E3-B4E9-4396-BDFF-FAF9D17CECDB}">
      <dgm:prSet/>
      <dgm:spPr/>
      <dgm:t>
        <a:bodyPr/>
        <a:lstStyle/>
        <a:p>
          <a:endParaRPr lang="en-US"/>
        </a:p>
      </dgm:t>
    </dgm:pt>
    <dgm:pt modelId="{11A7BB1C-DC2A-4BF0-95D8-8F3EC6200F75}">
      <dgm:prSet phldrT="[Text]" custT="1"/>
      <dgm:spPr/>
      <dgm:t>
        <a:bodyPr/>
        <a:lstStyle/>
        <a:p>
          <a:r>
            <a:rPr lang="en-US" sz="3500" dirty="0" smtClean="0"/>
            <a:t>Audio Book Support</a:t>
          </a:r>
          <a:endParaRPr lang="en-US" sz="3500" dirty="0"/>
        </a:p>
      </dgm:t>
    </dgm:pt>
    <dgm:pt modelId="{F86C9A95-89C7-43D1-B15C-6B21298F2995}" type="parTrans" cxnId="{44138E8B-D9CF-47BE-8B7B-CB8B32A72202}">
      <dgm:prSet/>
      <dgm:spPr/>
      <dgm:t>
        <a:bodyPr/>
        <a:lstStyle/>
        <a:p>
          <a:endParaRPr lang="en-US"/>
        </a:p>
      </dgm:t>
    </dgm:pt>
    <dgm:pt modelId="{344CF57B-3476-46BD-8D9B-5534EB368ED7}" type="sibTrans" cxnId="{44138E8B-D9CF-47BE-8B7B-CB8B32A72202}">
      <dgm:prSet/>
      <dgm:spPr/>
      <dgm:t>
        <a:bodyPr/>
        <a:lstStyle/>
        <a:p>
          <a:endParaRPr lang="en-US"/>
        </a:p>
      </dgm:t>
    </dgm:pt>
    <dgm:pt modelId="{F9A48C97-23F0-49D2-B410-C134F05021D4}" type="pres">
      <dgm:prSet presAssocID="{54A3ED10-0EFB-445A-B3D7-5ECCE92AB4CE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E9E84CC2-4CB4-41E3-BE80-61BF2F38759A}" type="pres">
      <dgm:prSet presAssocID="{47BF9E21-C7C9-46CD-9A2A-8EE4DEE8D79C}" presName="horFlow" presStyleCnt="0"/>
      <dgm:spPr/>
      <dgm:t>
        <a:bodyPr/>
        <a:lstStyle/>
        <a:p>
          <a:endParaRPr lang="en-US"/>
        </a:p>
      </dgm:t>
    </dgm:pt>
    <dgm:pt modelId="{24AD629A-ADF6-450B-896F-01F4715E67E0}" type="pres">
      <dgm:prSet presAssocID="{47BF9E21-C7C9-46CD-9A2A-8EE4DEE8D79C}" presName="bigChev" presStyleLbl="node1" presStyleIdx="0" presStyleCnt="4" custScaleX="214338"/>
      <dgm:spPr/>
      <dgm:t>
        <a:bodyPr/>
        <a:lstStyle/>
        <a:p>
          <a:endParaRPr lang="en-US"/>
        </a:p>
      </dgm:t>
    </dgm:pt>
    <dgm:pt modelId="{36319C23-C0C5-4AF3-90B2-73E5629AD322}" type="pres">
      <dgm:prSet presAssocID="{47BF9E21-C7C9-46CD-9A2A-8EE4DEE8D79C}" presName="vSp" presStyleCnt="0"/>
      <dgm:spPr/>
      <dgm:t>
        <a:bodyPr/>
        <a:lstStyle/>
        <a:p>
          <a:endParaRPr lang="en-US"/>
        </a:p>
      </dgm:t>
    </dgm:pt>
    <dgm:pt modelId="{8545799B-3B21-4C64-98A6-79AEFD4B1939}" type="pres">
      <dgm:prSet presAssocID="{0D909FFE-3550-4787-B2EF-E2C526AAEADC}" presName="horFlow" presStyleCnt="0"/>
      <dgm:spPr/>
      <dgm:t>
        <a:bodyPr/>
        <a:lstStyle/>
        <a:p>
          <a:endParaRPr lang="en-US"/>
        </a:p>
      </dgm:t>
    </dgm:pt>
    <dgm:pt modelId="{AFC9451B-A07C-4953-B049-F55EA1A572AC}" type="pres">
      <dgm:prSet presAssocID="{0D909FFE-3550-4787-B2EF-E2C526AAEADC}" presName="bigChev" presStyleLbl="node1" presStyleIdx="1" presStyleCnt="4" custScaleX="214338"/>
      <dgm:spPr/>
      <dgm:t>
        <a:bodyPr/>
        <a:lstStyle/>
        <a:p>
          <a:endParaRPr lang="en-US"/>
        </a:p>
      </dgm:t>
    </dgm:pt>
    <dgm:pt modelId="{53AF1540-0D8E-482D-B12D-747548113668}" type="pres">
      <dgm:prSet presAssocID="{0D909FFE-3550-4787-B2EF-E2C526AAEADC}" presName="vSp" presStyleCnt="0"/>
      <dgm:spPr/>
      <dgm:t>
        <a:bodyPr/>
        <a:lstStyle/>
        <a:p>
          <a:endParaRPr lang="en-US"/>
        </a:p>
      </dgm:t>
    </dgm:pt>
    <dgm:pt modelId="{9AAA66D2-2CD4-40D4-877A-D5A5BF793027}" type="pres">
      <dgm:prSet presAssocID="{68490EF0-F1D0-4637-BCE1-98C4DF2FB435}" presName="horFlow" presStyleCnt="0"/>
      <dgm:spPr/>
      <dgm:t>
        <a:bodyPr/>
        <a:lstStyle/>
        <a:p>
          <a:endParaRPr lang="en-US"/>
        </a:p>
      </dgm:t>
    </dgm:pt>
    <dgm:pt modelId="{4DF0F3B9-71CA-488C-8DFD-8D42B7C2BED9}" type="pres">
      <dgm:prSet presAssocID="{68490EF0-F1D0-4637-BCE1-98C4DF2FB435}" presName="bigChev" presStyleLbl="node1" presStyleIdx="2" presStyleCnt="4" custScaleX="214338"/>
      <dgm:spPr/>
      <dgm:t>
        <a:bodyPr/>
        <a:lstStyle/>
        <a:p>
          <a:endParaRPr lang="en-US"/>
        </a:p>
      </dgm:t>
    </dgm:pt>
    <dgm:pt modelId="{B0D2174B-DB76-48A7-A64B-9043F84DBF2C}" type="pres">
      <dgm:prSet presAssocID="{68490EF0-F1D0-4637-BCE1-98C4DF2FB435}" presName="vSp" presStyleCnt="0"/>
      <dgm:spPr/>
      <dgm:t>
        <a:bodyPr/>
        <a:lstStyle/>
        <a:p>
          <a:endParaRPr lang="en-US"/>
        </a:p>
      </dgm:t>
    </dgm:pt>
    <dgm:pt modelId="{51309295-7C49-428D-A1B8-13067884CB32}" type="pres">
      <dgm:prSet presAssocID="{11A7BB1C-DC2A-4BF0-95D8-8F3EC6200F75}" presName="horFlow" presStyleCnt="0"/>
      <dgm:spPr/>
      <dgm:t>
        <a:bodyPr/>
        <a:lstStyle/>
        <a:p>
          <a:endParaRPr lang="en-US"/>
        </a:p>
      </dgm:t>
    </dgm:pt>
    <dgm:pt modelId="{194F8598-3A73-421F-96E9-109394FC5345}" type="pres">
      <dgm:prSet presAssocID="{11A7BB1C-DC2A-4BF0-95D8-8F3EC6200F75}" presName="bigChev" presStyleLbl="node1" presStyleIdx="3" presStyleCnt="4" custScaleX="214338"/>
      <dgm:spPr/>
      <dgm:t>
        <a:bodyPr/>
        <a:lstStyle/>
        <a:p>
          <a:endParaRPr lang="en-US"/>
        </a:p>
      </dgm:t>
    </dgm:pt>
  </dgm:ptLst>
  <dgm:cxnLst>
    <dgm:cxn modelId="{A9880493-AD5E-4B42-A40E-3AD655887F4A}" type="presOf" srcId="{54A3ED10-0EFB-445A-B3D7-5ECCE92AB4CE}" destId="{F9A48C97-23F0-49D2-B410-C134F05021D4}" srcOrd="0" destOrd="0" presId="urn:microsoft.com/office/officeart/2005/8/layout/lProcess3"/>
    <dgm:cxn modelId="{F15CA9E3-B4E9-4396-BDFF-FAF9D17CECDB}" srcId="{54A3ED10-0EFB-445A-B3D7-5ECCE92AB4CE}" destId="{68490EF0-F1D0-4637-BCE1-98C4DF2FB435}" srcOrd="2" destOrd="0" parTransId="{B49C4251-1098-4152-98EF-649031209140}" sibTransId="{21F4F78A-3186-412C-BB5F-9921247B576A}"/>
    <dgm:cxn modelId="{5D1F7B6F-BE99-493D-A785-C6972B075579}" srcId="{54A3ED10-0EFB-445A-B3D7-5ECCE92AB4CE}" destId="{0D909FFE-3550-4787-B2EF-E2C526AAEADC}" srcOrd="1" destOrd="0" parTransId="{15CE75A7-2871-49CA-B95B-751792AA8BDF}" sibTransId="{DE4D5B34-FEC2-455C-A92C-7C07AC266BDA}"/>
    <dgm:cxn modelId="{FB24D885-E9E6-4C13-8BC7-0A0BCF7CA352}" type="presOf" srcId="{68490EF0-F1D0-4637-BCE1-98C4DF2FB435}" destId="{4DF0F3B9-71CA-488C-8DFD-8D42B7C2BED9}" srcOrd="0" destOrd="0" presId="urn:microsoft.com/office/officeart/2005/8/layout/lProcess3"/>
    <dgm:cxn modelId="{8F9DD07F-8FC6-4688-A6D5-393AF886EDC7}" type="presOf" srcId="{0D909FFE-3550-4787-B2EF-E2C526AAEADC}" destId="{AFC9451B-A07C-4953-B049-F55EA1A572AC}" srcOrd="0" destOrd="0" presId="urn:microsoft.com/office/officeart/2005/8/layout/lProcess3"/>
    <dgm:cxn modelId="{F322E2FA-59B9-495F-9343-7CDDF243D018}" type="presOf" srcId="{47BF9E21-C7C9-46CD-9A2A-8EE4DEE8D79C}" destId="{24AD629A-ADF6-450B-896F-01F4715E67E0}" srcOrd="0" destOrd="0" presId="urn:microsoft.com/office/officeart/2005/8/layout/lProcess3"/>
    <dgm:cxn modelId="{44138E8B-D9CF-47BE-8B7B-CB8B32A72202}" srcId="{54A3ED10-0EFB-445A-B3D7-5ECCE92AB4CE}" destId="{11A7BB1C-DC2A-4BF0-95D8-8F3EC6200F75}" srcOrd="3" destOrd="0" parTransId="{F86C9A95-89C7-43D1-B15C-6B21298F2995}" sibTransId="{344CF57B-3476-46BD-8D9B-5534EB368ED7}"/>
    <dgm:cxn modelId="{E51296CB-9219-47F9-955F-8F7BBF9DAC63}" srcId="{54A3ED10-0EFB-445A-B3D7-5ECCE92AB4CE}" destId="{47BF9E21-C7C9-46CD-9A2A-8EE4DEE8D79C}" srcOrd="0" destOrd="0" parTransId="{F5B2023C-5145-4925-8B88-C88421244F02}" sibTransId="{2D8379BB-8309-4D50-A6AD-3F4C3C61FB2B}"/>
    <dgm:cxn modelId="{A0F00EAE-3963-4686-B180-E29C02E8B692}" type="presOf" srcId="{11A7BB1C-DC2A-4BF0-95D8-8F3EC6200F75}" destId="{194F8598-3A73-421F-96E9-109394FC5345}" srcOrd="0" destOrd="0" presId="urn:microsoft.com/office/officeart/2005/8/layout/lProcess3"/>
    <dgm:cxn modelId="{1F1B3988-6101-4CD5-B57E-077DAA383B82}" type="presParOf" srcId="{F9A48C97-23F0-49D2-B410-C134F05021D4}" destId="{E9E84CC2-4CB4-41E3-BE80-61BF2F38759A}" srcOrd="0" destOrd="0" presId="urn:microsoft.com/office/officeart/2005/8/layout/lProcess3"/>
    <dgm:cxn modelId="{A9271DA4-37C1-4347-AA64-674A46763596}" type="presParOf" srcId="{E9E84CC2-4CB4-41E3-BE80-61BF2F38759A}" destId="{24AD629A-ADF6-450B-896F-01F4715E67E0}" srcOrd="0" destOrd="0" presId="urn:microsoft.com/office/officeart/2005/8/layout/lProcess3"/>
    <dgm:cxn modelId="{D0D96EA4-2360-46D8-B0C0-0DC5029B5D9A}" type="presParOf" srcId="{F9A48C97-23F0-49D2-B410-C134F05021D4}" destId="{36319C23-C0C5-4AF3-90B2-73E5629AD322}" srcOrd="1" destOrd="0" presId="urn:microsoft.com/office/officeart/2005/8/layout/lProcess3"/>
    <dgm:cxn modelId="{D15ABDA6-650D-45DB-9EE2-B229047DB16C}" type="presParOf" srcId="{F9A48C97-23F0-49D2-B410-C134F05021D4}" destId="{8545799B-3B21-4C64-98A6-79AEFD4B1939}" srcOrd="2" destOrd="0" presId="urn:microsoft.com/office/officeart/2005/8/layout/lProcess3"/>
    <dgm:cxn modelId="{DA40C40F-13FB-4732-8AF8-CEB4346F84E0}" type="presParOf" srcId="{8545799B-3B21-4C64-98A6-79AEFD4B1939}" destId="{AFC9451B-A07C-4953-B049-F55EA1A572AC}" srcOrd="0" destOrd="0" presId="urn:microsoft.com/office/officeart/2005/8/layout/lProcess3"/>
    <dgm:cxn modelId="{F1FE74D2-728F-445C-8958-21C74F610712}" type="presParOf" srcId="{F9A48C97-23F0-49D2-B410-C134F05021D4}" destId="{53AF1540-0D8E-482D-B12D-747548113668}" srcOrd="3" destOrd="0" presId="urn:microsoft.com/office/officeart/2005/8/layout/lProcess3"/>
    <dgm:cxn modelId="{8E2C886B-3164-464A-8EA5-8A80E892A429}" type="presParOf" srcId="{F9A48C97-23F0-49D2-B410-C134F05021D4}" destId="{9AAA66D2-2CD4-40D4-877A-D5A5BF793027}" srcOrd="4" destOrd="0" presId="urn:microsoft.com/office/officeart/2005/8/layout/lProcess3"/>
    <dgm:cxn modelId="{15810197-15F6-4AC6-9BB8-E5F18331AA83}" type="presParOf" srcId="{9AAA66D2-2CD4-40D4-877A-D5A5BF793027}" destId="{4DF0F3B9-71CA-488C-8DFD-8D42B7C2BED9}" srcOrd="0" destOrd="0" presId="urn:microsoft.com/office/officeart/2005/8/layout/lProcess3"/>
    <dgm:cxn modelId="{7EB16342-7BD1-403C-9979-3044001955AD}" type="presParOf" srcId="{F9A48C97-23F0-49D2-B410-C134F05021D4}" destId="{B0D2174B-DB76-48A7-A64B-9043F84DBF2C}" srcOrd="5" destOrd="0" presId="urn:microsoft.com/office/officeart/2005/8/layout/lProcess3"/>
    <dgm:cxn modelId="{D9A58E3F-79A9-4528-BC95-ABA16DC140C9}" type="presParOf" srcId="{F9A48C97-23F0-49D2-B410-C134F05021D4}" destId="{51309295-7C49-428D-A1B8-13067884CB32}" srcOrd="6" destOrd="0" presId="urn:microsoft.com/office/officeart/2005/8/layout/lProcess3"/>
    <dgm:cxn modelId="{24C2A3A5-62D0-4AB4-B506-D0F1FF6F4E24}" type="presParOf" srcId="{51309295-7C49-428D-A1B8-13067884CB32}" destId="{194F8598-3A73-421F-96E9-109394FC5345}" srcOrd="0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3A5CE7-2467-47EC-B13D-774D1021F788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5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9986-6C15-44D8-80EE-9A1E905AEDDF}">
      <dsp:nvSpPr>
        <dsp:cNvPr id="0" name=""/>
        <dsp:cNvSpPr/>
      </dsp:nvSpPr>
      <dsp:spPr>
        <a:xfrm>
          <a:off x="2213898" y="429966"/>
          <a:ext cx="1765125" cy="1765125"/>
        </a:xfrm>
        <a:prstGeom prst="round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Communication</a:t>
          </a:r>
          <a:endParaRPr lang="en-US" sz="1700" b="1" kern="1200" dirty="0"/>
        </a:p>
      </dsp:txBody>
      <dsp:txXfrm>
        <a:off x="2300064" y="516132"/>
        <a:ext cx="1592793" cy="1592793"/>
      </dsp:txXfrm>
    </dsp:sp>
    <dsp:sp modelId="{CA3CA492-91CE-4B1E-A738-54154E68BF4A}">
      <dsp:nvSpPr>
        <dsp:cNvPr id="0" name=""/>
        <dsp:cNvSpPr/>
      </dsp:nvSpPr>
      <dsp:spPr>
        <a:xfrm>
          <a:off x="4114802" y="429966"/>
          <a:ext cx="1765125" cy="1765125"/>
        </a:xfrm>
        <a:prstGeom prst="roundRect">
          <a:avLst/>
        </a:prstGeom>
        <a:solidFill>
          <a:schemeClr val="accent1">
            <a:shade val="50000"/>
            <a:hueOff val="264907"/>
            <a:satOff val="-6609"/>
            <a:lumOff val="231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Entertainment</a:t>
          </a:r>
          <a:endParaRPr lang="en-US" sz="1700" b="1" kern="1200" dirty="0"/>
        </a:p>
      </dsp:txBody>
      <dsp:txXfrm>
        <a:off x="4200968" y="516132"/>
        <a:ext cx="1592793" cy="1592793"/>
      </dsp:txXfrm>
    </dsp:sp>
    <dsp:sp modelId="{AC2E564C-9E00-4739-B8D0-CB1FF66AE191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shade val="50000"/>
            <a:hueOff val="529814"/>
            <a:satOff val="-13218"/>
            <a:lumOff val="4625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Fully Integrated</a:t>
          </a:r>
          <a:endParaRPr lang="en-US" sz="1700" b="1" kern="1200" dirty="0"/>
        </a:p>
      </dsp:txBody>
      <dsp:txXfrm>
        <a:off x="2367950" y="2417036"/>
        <a:ext cx="1592793" cy="1592793"/>
      </dsp:txXfrm>
    </dsp:sp>
    <dsp:sp modelId="{C05D85E4-CBEB-4BCF-9C1F-312ECB3B7085}">
      <dsp:nvSpPr>
        <dsp:cNvPr id="0" name=""/>
        <dsp:cNvSpPr/>
      </dsp:nvSpPr>
      <dsp:spPr>
        <a:xfrm>
          <a:off x="4114802" y="2330870"/>
          <a:ext cx="1765125" cy="1765125"/>
        </a:xfrm>
        <a:prstGeom prst="roundRect">
          <a:avLst/>
        </a:prstGeom>
        <a:solidFill>
          <a:schemeClr val="accent1">
            <a:shade val="50000"/>
            <a:hueOff val="264907"/>
            <a:satOff val="-6609"/>
            <a:lumOff val="231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700" b="1" kern="1200" dirty="0" smtClean="0"/>
            <a:t>Voice Activated</a:t>
          </a:r>
          <a:endParaRPr lang="en-US" sz="1700" b="1" kern="1200" dirty="0"/>
        </a:p>
      </dsp:txBody>
      <dsp:txXfrm>
        <a:off x="4200968" y="2417036"/>
        <a:ext cx="1592793" cy="15927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36A5A3-2B50-43DF-9E00-E767A947ECC1}">
      <dsp:nvSpPr>
        <dsp:cNvPr id="0" name=""/>
        <dsp:cNvSpPr/>
      </dsp:nvSpPr>
      <dsp:spPr>
        <a:xfrm>
          <a:off x="3371403" y="736"/>
          <a:ext cx="1486792" cy="9664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Mobile Phone</a:t>
          </a:r>
          <a:endParaRPr lang="en-US" sz="1800" b="1" kern="1200" dirty="0"/>
        </a:p>
      </dsp:txBody>
      <dsp:txXfrm>
        <a:off x="3418579" y="47912"/>
        <a:ext cx="1392440" cy="872063"/>
      </dsp:txXfrm>
    </dsp:sp>
    <dsp:sp modelId="{781467D9-2091-4D16-9192-26A14ED45F84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685052" y="153092"/>
              </a:moveTo>
              <a:arcTo wR="1931434" hR="1931434" stAng="17577964" swAng="196228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25CDB8-ED7D-4173-AAF4-94F3AAE1EAC3}">
      <dsp:nvSpPr>
        <dsp:cNvPr id="0" name=""/>
        <dsp:cNvSpPr/>
      </dsp:nvSpPr>
      <dsp:spPr>
        <a:xfrm>
          <a:off x="5208306" y="1335324"/>
          <a:ext cx="1486792" cy="9664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Digital Media Player</a:t>
          </a:r>
          <a:endParaRPr lang="en-US" sz="1800" b="1" kern="1200" dirty="0"/>
        </a:p>
      </dsp:txBody>
      <dsp:txXfrm>
        <a:off x="5255482" y="1382500"/>
        <a:ext cx="1392440" cy="872063"/>
      </dsp:txXfrm>
    </dsp:sp>
    <dsp:sp modelId="{CC6F840F-9007-43B6-8D54-308C77170E7A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860210" y="1830145"/>
              </a:moveTo>
              <a:arcTo wR="1931434" hR="1931434" stAng="21419634" swAng="219687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6856D3-BBA9-4185-9DEA-53C532C1CE33}">
      <dsp:nvSpPr>
        <dsp:cNvPr id="0" name=""/>
        <dsp:cNvSpPr/>
      </dsp:nvSpPr>
      <dsp:spPr>
        <a:xfrm>
          <a:off x="4506671" y="3494733"/>
          <a:ext cx="1486792" cy="9664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Upgradeable</a:t>
          </a:r>
          <a:endParaRPr lang="en-US" sz="1800" b="1" kern="1200" dirty="0"/>
        </a:p>
      </dsp:txBody>
      <dsp:txXfrm>
        <a:off x="4553847" y="3541909"/>
        <a:ext cx="1392440" cy="872063"/>
      </dsp:txXfrm>
    </dsp:sp>
    <dsp:sp modelId="{CB2ACD50-A733-4891-86AE-82ED26F5CFB8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2315628" y="3824271"/>
              </a:moveTo>
              <a:arcTo wR="1931434" hR="1931434" stAng="4711583" swAng="1376834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9D6366-53E2-4FC4-81DB-A0FC04E9CC17}">
      <dsp:nvSpPr>
        <dsp:cNvPr id="0" name=""/>
        <dsp:cNvSpPr/>
      </dsp:nvSpPr>
      <dsp:spPr>
        <a:xfrm>
          <a:off x="2236135" y="3494733"/>
          <a:ext cx="1486792" cy="9664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Bluetooth Enabled</a:t>
          </a:r>
          <a:endParaRPr lang="en-US" sz="1800" b="1" kern="1200" dirty="0"/>
        </a:p>
      </dsp:txBody>
      <dsp:txXfrm>
        <a:off x="2283311" y="3541909"/>
        <a:ext cx="1392440" cy="872063"/>
      </dsp:txXfrm>
    </dsp:sp>
    <dsp:sp modelId="{060C975E-9BF8-4B79-A02A-BD88FEC40D5C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22859" y="3000510"/>
              </a:moveTo>
              <a:arcTo wR="1931434" hR="1931434" stAng="8783493" swAng="2196873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504DA5-8A91-49FA-9159-501EC9643E20}">
      <dsp:nvSpPr>
        <dsp:cNvPr id="0" name=""/>
        <dsp:cNvSpPr/>
      </dsp:nvSpPr>
      <dsp:spPr>
        <a:xfrm>
          <a:off x="1534500" y="1335324"/>
          <a:ext cx="1486792" cy="966415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/>
            <a:t>Smart Voice Recognition</a:t>
          </a:r>
          <a:endParaRPr lang="en-US" sz="1800" b="1" kern="1200" dirty="0"/>
        </a:p>
      </dsp:txBody>
      <dsp:txXfrm>
        <a:off x="1581676" y="1382500"/>
        <a:ext cx="1392440" cy="872063"/>
      </dsp:txXfrm>
    </dsp:sp>
    <dsp:sp modelId="{E001332E-2838-408F-B130-9B8416FEDA15}">
      <dsp:nvSpPr>
        <dsp:cNvPr id="0" name=""/>
        <dsp:cNvSpPr/>
      </dsp:nvSpPr>
      <dsp:spPr>
        <a:xfrm>
          <a:off x="2183365" y="483943"/>
          <a:ext cx="3862868" cy="3862868"/>
        </a:xfrm>
        <a:custGeom>
          <a:avLst/>
          <a:gdLst/>
          <a:ahLst/>
          <a:cxnLst/>
          <a:rect l="0" t="0" r="0" b="0"/>
          <a:pathLst>
            <a:path>
              <a:moveTo>
                <a:pt x="336435" y="842205"/>
              </a:moveTo>
              <a:arcTo wR="1931434" hR="1931434" stAng="12859756" swAng="1962280"/>
            </a:path>
          </a:pathLst>
        </a:custGeom>
        <a:noFill/>
        <a:ln w="952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18EF33-A3F0-47BD-A117-97831BF2D298}">
      <dsp:nvSpPr>
        <dsp:cNvPr id="0" name=""/>
        <dsp:cNvSpPr/>
      </dsp:nvSpPr>
      <dsp:spPr>
        <a:xfrm>
          <a:off x="2316480" y="1775"/>
          <a:ext cx="2606040" cy="7764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Voice Activated</a:t>
          </a:r>
          <a:endParaRPr lang="en-US" sz="2400" kern="1200" dirty="0"/>
        </a:p>
      </dsp:txBody>
      <dsp:txXfrm>
        <a:off x="2354385" y="39680"/>
        <a:ext cx="2530230" cy="700686"/>
      </dsp:txXfrm>
    </dsp:sp>
    <dsp:sp modelId="{42F953E9-E935-4F83-B914-32F912F70100}">
      <dsp:nvSpPr>
        <dsp:cNvPr id="0" name=""/>
        <dsp:cNvSpPr/>
      </dsp:nvSpPr>
      <dsp:spPr>
        <a:xfrm>
          <a:off x="2316480" y="817096"/>
          <a:ext cx="2606040" cy="7764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Hands-Free Calling</a:t>
          </a:r>
          <a:endParaRPr lang="en-US" sz="2400" kern="1200" dirty="0"/>
        </a:p>
      </dsp:txBody>
      <dsp:txXfrm>
        <a:off x="2354385" y="855001"/>
        <a:ext cx="2530230" cy="700686"/>
      </dsp:txXfrm>
    </dsp:sp>
    <dsp:sp modelId="{3CE3524E-262D-43B3-A350-F884BCC988D2}">
      <dsp:nvSpPr>
        <dsp:cNvPr id="0" name=""/>
        <dsp:cNvSpPr/>
      </dsp:nvSpPr>
      <dsp:spPr>
        <a:xfrm>
          <a:off x="2316480" y="1632417"/>
          <a:ext cx="2606040" cy="7764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Uninterrupted Connection</a:t>
          </a:r>
          <a:endParaRPr lang="en-US" sz="2400" kern="1200" dirty="0"/>
        </a:p>
      </dsp:txBody>
      <dsp:txXfrm>
        <a:off x="2354385" y="1670322"/>
        <a:ext cx="2530230" cy="700686"/>
      </dsp:txXfrm>
    </dsp:sp>
    <dsp:sp modelId="{FC994D76-4B9F-4AC0-A76C-57B3819DA152}">
      <dsp:nvSpPr>
        <dsp:cNvPr id="0" name=""/>
        <dsp:cNvSpPr/>
      </dsp:nvSpPr>
      <dsp:spPr>
        <a:xfrm>
          <a:off x="2316480" y="2447738"/>
          <a:ext cx="2606040" cy="7764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Transfer Calls</a:t>
          </a:r>
          <a:endParaRPr lang="en-US" sz="2400" kern="1200" dirty="0"/>
        </a:p>
      </dsp:txBody>
      <dsp:txXfrm>
        <a:off x="2354385" y="2485643"/>
        <a:ext cx="2530230" cy="700686"/>
      </dsp:txXfrm>
    </dsp:sp>
    <dsp:sp modelId="{E4741CEA-2F96-4EC5-A059-5F21FCB42453}">
      <dsp:nvSpPr>
        <dsp:cNvPr id="0" name=""/>
        <dsp:cNvSpPr/>
      </dsp:nvSpPr>
      <dsp:spPr>
        <a:xfrm>
          <a:off x="2316480" y="3263059"/>
          <a:ext cx="2606040" cy="776496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Audible Text Messages</a:t>
          </a:r>
          <a:endParaRPr lang="en-US" sz="2400" kern="1200" dirty="0"/>
        </a:p>
      </dsp:txBody>
      <dsp:txXfrm>
        <a:off x="2354385" y="3300964"/>
        <a:ext cx="2530230" cy="7006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A5AB9D-AFBC-49E5-BF5A-9929CBEBB719}">
      <dsp:nvSpPr>
        <dsp:cNvPr id="0" name=""/>
        <dsp:cNvSpPr/>
      </dsp:nvSpPr>
      <dsp:spPr>
        <a:xfrm>
          <a:off x="0" y="3231938"/>
          <a:ext cx="6951472" cy="530226"/>
        </a:xfrm>
        <a:prstGeom prst="rect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Contact List</a:t>
          </a:r>
          <a:endParaRPr lang="en-US" sz="4000" b="1" kern="1200" dirty="0"/>
        </a:p>
      </dsp:txBody>
      <dsp:txXfrm>
        <a:off x="0" y="3231938"/>
        <a:ext cx="6951472" cy="530226"/>
      </dsp:txXfrm>
    </dsp:sp>
    <dsp:sp modelId="{A3869D06-0C4F-4496-8E29-DCAE2B451BB4}">
      <dsp:nvSpPr>
        <dsp:cNvPr id="0" name=""/>
        <dsp:cNvSpPr/>
      </dsp:nvSpPr>
      <dsp:spPr>
        <a:xfrm rot="10800000">
          <a:off x="0" y="2424403"/>
          <a:ext cx="6951472" cy="815488"/>
        </a:xfrm>
        <a:prstGeom prst="upArrowCallout">
          <a:avLst/>
        </a:prstGeom>
        <a:solidFill>
          <a:schemeClr val="accent1">
            <a:shade val="50000"/>
            <a:hueOff val="211926"/>
            <a:satOff val="-5287"/>
            <a:lumOff val="185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Call Log</a:t>
          </a:r>
          <a:endParaRPr lang="en-US" sz="4000" b="1" kern="1200" dirty="0"/>
        </a:p>
      </dsp:txBody>
      <dsp:txXfrm rot="10800000">
        <a:off x="0" y="2424403"/>
        <a:ext cx="6951472" cy="529880"/>
      </dsp:txXfrm>
    </dsp:sp>
    <dsp:sp modelId="{195CD95D-DDB6-4893-99B3-5DDEDB514D85}">
      <dsp:nvSpPr>
        <dsp:cNvPr id="0" name=""/>
        <dsp:cNvSpPr/>
      </dsp:nvSpPr>
      <dsp:spPr>
        <a:xfrm rot="10800000">
          <a:off x="0" y="1616868"/>
          <a:ext cx="6951472" cy="815488"/>
        </a:xfrm>
        <a:prstGeom prst="upArrowCallout">
          <a:avLst/>
        </a:prstGeom>
        <a:solidFill>
          <a:schemeClr val="accent1">
            <a:shade val="50000"/>
            <a:hueOff val="423851"/>
            <a:satOff val="-10574"/>
            <a:lumOff val="370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Conference Calling</a:t>
          </a:r>
          <a:endParaRPr lang="en-US" sz="4000" b="1" kern="1200" dirty="0"/>
        </a:p>
      </dsp:txBody>
      <dsp:txXfrm rot="10800000">
        <a:off x="0" y="1616868"/>
        <a:ext cx="6951472" cy="529880"/>
      </dsp:txXfrm>
    </dsp:sp>
    <dsp:sp modelId="{6EBDCD80-60CA-4EBB-8AF3-89281163CA76}">
      <dsp:nvSpPr>
        <dsp:cNvPr id="0" name=""/>
        <dsp:cNvSpPr/>
      </dsp:nvSpPr>
      <dsp:spPr>
        <a:xfrm rot="10800000">
          <a:off x="0" y="809334"/>
          <a:ext cx="6951472" cy="815488"/>
        </a:xfrm>
        <a:prstGeom prst="upArrowCallout">
          <a:avLst/>
        </a:prstGeom>
        <a:solidFill>
          <a:schemeClr val="accent1">
            <a:shade val="50000"/>
            <a:hueOff val="423851"/>
            <a:satOff val="-10574"/>
            <a:lumOff val="370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Call Waiting</a:t>
          </a:r>
          <a:endParaRPr lang="en-US" sz="4000" b="1" kern="1200" dirty="0"/>
        </a:p>
      </dsp:txBody>
      <dsp:txXfrm rot="10800000">
        <a:off x="0" y="809334"/>
        <a:ext cx="6951472" cy="529880"/>
      </dsp:txXfrm>
    </dsp:sp>
    <dsp:sp modelId="{D605DB3F-51FE-4721-B5FA-6C29A9D88088}">
      <dsp:nvSpPr>
        <dsp:cNvPr id="0" name=""/>
        <dsp:cNvSpPr/>
      </dsp:nvSpPr>
      <dsp:spPr>
        <a:xfrm rot="10800000">
          <a:off x="0" y="0"/>
          <a:ext cx="6951472" cy="815488"/>
        </a:xfrm>
        <a:prstGeom prst="upArrowCallout">
          <a:avLst/>
        </a:prstGeom>
        <a:solidFill>
          <a:schemeClr val="accent1">
            <a:shade val="50000"/>
            <a:hueOff val="211926"/>
            <a:satOff val="-5287"/>
            <a:lumOff val="1850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Caller ID</a:t>
          </a:r>
          <a:endParaRPr lang="en-US" sz="4000" b="1" kern="1200" dirty="0"/>
        </a:p>
      </dsp:txBody>
      <dsp:txXfrm rot="10800000">
        <a:off x="0" y="0"/>
        <a:ext cx="6951472" cy="52988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AD629A-ADF6-450B-896F-01F4715E67E0}">
      <dsp:nvSpPr>
        <dsp:cNvPr id="0" name=""/>
        <dsp:cNvSpPr/>
      </dsp:nvSpPr>
      <dsp:spPr>
        <a:xfrm>
          <a:off x="1280327" y="1425"/>
          <a:ext cx="4500544" cy="839896"/>
        </a:xfrm>
        <a:prstGeom prst="chevron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Supports Popular Players</a:t>
          </a:r>
          <a:endParaRPr lang="en-US" sz="3500" kern="1200" dirty="0"/>
        </a:p>
      </dsp:txBody>
      <dsp:txXfrm>
        <a:off x="1700275" y="1425"/>
        <a:ext cx="3660648" cy="839896"/>
      </dsp:txXfrm>
    </dsp:sp>
    <dsp:sp modelId="{AFC9451B-A07C-4953-B049-F55EA1A572AC}">
      <dsp:nvSpPr>
        <dsp:cNvPr id="0" name=""/>
        <dsp:cNvSpPr/>
      </dsp:nvSpPr>
      <dsp:spPr>
        <a:xfrm>
          <a:off x="1280327" y="958908"/>
          <a:ext cx="4500544" cy="839896"/>
        </a:xfrm>
        <a:prstGeom prst="chevron">
          <a:avLst/>
        </a:prstGeom>
        <a:solidFill>
          <a:schemeClr val="accent1">
            <a:shade val="80000"/>
            <a:hueOff val="148730"/>
            <a:satOff val="-3019"/>
            <a:lumOff val="1022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Support Popular Formats</a:t>
          </a:r>
          <a:endParaRPr lang="en-US" sz="3500" kern="1200" dirty="0"/>
        </a:p>
      </dsp:txBody>
      <dsp:txXfrm>
        <a:off x="1700275" y="958908"/>
        <a:ext cx="3660648" cy="839896"/>
      </dsp:txXfrm>
    </dsp:sp>
    <dsp:sp modelId="{4DF0F3B9-71CA-488C-8DFD-8D42B7C2BED9}">
      <dsp:nvSpPr>
        <dsp:cNvPr id="0" name=""/>
        <dsp:cNvSpPr/>
      </dsp:nvSpPr>
      <dsp:spPr>
        <a:xfrm>
          <a:off x="1280327" y="1916390"/>
          <a:ext cx="4500544" cy="839896"/>
        </a:xfrm>
        <a:prstGeom prst="chevron">
          <a:avLst/>
        </a:prstGeom>
        <a:solidFill>
          <a:schemeClr val="accent1">
            <a:shade val="80000"/>
            <a:hueOff val="297461"/>
            <a:satOff val="-6039"/>
            <a:lumOff val="20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USB Device Charging</a:t>
          </a:r>
          <a:endParaRPr lang="en-US" sz="3500" kern="1200" dirty="0"/>
        </a:p>
      </dsp:txBody>
      <dsp:txXfrm>
        <a:off x="1700275" y="1916390"/>
        <a:ext cx="3660648" cy="839896"/>
      </dsp:txXfrm>
    </dsp:sp>
    <dsp:sp modelId="{194F8598-3A73-421F-96E9-109394FC5345}">
      <dsp:nvSpPr>
        <dsp:cNvPr id="0" name=""/>
        <dsp:cNvSpPr/>
      </dsp:nvSpPr>
      <dsp:spPr>
        <a:xfrm>
          <a:off x="1280327" y="2873872"/>
          <a:ext cx="4500544" cy="839896"/>
        </a:xfrm>
        <a:prstGeom prst="chevron">
          <a:avLst/>
        </a:prstGeom>
        <a:solidFill>
          <a:schemeClr val="accent1">
            <a:shade val="80000"/>
            <a:hueOff val="446191"/>
            <a:satOff val="-9058"/>
            <a:lumOff val="306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0" tIns="22225" rIns="0" bIns="22225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500" kern="1200" dirty="0" smtClean="0"/>
            <a:t>Audio Book Support</a:t>
          </a:r>
          <a:endParaRPr lang="en-US" sz="3500" kern="1200" dirty="0"/>
        </a:p>
      </dsp:txBody>
      <dsp:txXfrm>
        <a:off x="1700275" y="2873872"/>
        <a:ext cx="3660648" cy="8398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4B37A8-D1FE-476B-A8DB-9AF5E372B16E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35F81A-1FC1-45D0-B1CF-4974C9EC70F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899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0C06C1-72C6-43DB-833F-44260410A0BC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A53C8D-DACC-4F4E-A606-6C8F39F1D3C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815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3C8D-DACC-4F4E-A606-6C8F39F1D3C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575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A53C8D-DACC-4F4E-A606-6C8F39F1D3C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042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D292C2D-CDFD-426A-9AE7-61C194A44C2C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7123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6D7126-4CA8-436B-8682-82F233BD97E0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366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5A9A2-893D-4658-A595-9F265DFA826D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661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2B81A-6B69-4746-BE1B-3B441902A6E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030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392CF-5E57-463E-82C8-04692554EC42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950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0154B-68CD-4EEC-A002-63DA360FB725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362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BEFE0-D823-4510-8C23-E25A9008C481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206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FFCF-A364-4F4D-910E-FB0B004A734F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626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FE1F7-E22B-4868-8F7D-73D7F8B6EF5A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691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4293B7-2071-4B4A-847F-11184AD622D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820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781AE-DE0D-4355-9BFC-7DB383A03C51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210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247DCD5-D917-4A36-8122-F5B9213299C7}" type="datetime1">
              <a:rPr lang="en-US" smtClean="0"/>
              <a:t>11/2/2015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1299E860-9D10-40EC-BBA1-F9193C10B85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926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5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6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7.jp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15200" y="1524000"/>
            <a:ext cx="4038600" cy="1295400"/>
          </a:xfrm>
        </p:spPr>
        <p:txBody>
          <a:bodyPr>
            <a:normAutofit/>
          </a:bodyPr>
          <a:lstStyle/>
          <a:p>
            <a:r>
              <a:rPr lang="en-US" sz="4800" dirty="0">
                <a:ln w="0"/>
                <a:solidFill>
                  <a:schemeClr val="bg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Coming Soon!</a:t>
            </a: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52400" y="4960137"/>
            <a:ext cx="8077200" cy="1463040"/>
          </a:xfrm>
        </p:spPr>
        <p:txBody>
          <a:bodyPr>
            <a:normAutofit/>
          </a:bodyPr>
          <a:lstStyle/>
          <a:p>
            <a:pPr algn="ctr"/>
            <a:r>
              <a:rPr lang="en-US" sz="8000" cap="none" spc="0" dirty="0">
                <a:ln w="0"/>
                <a:solidFill>
                  <a:schemeClr val="accent2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Penn Liberty Motors</a:t>
            </a:r>
            <a:endParaRPr lang="en-US" sz="80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3648"/>
            <a:ext cx="6324600" cy="45828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269" y="4960137"/>
            <a:ext cx="1358759" cy="140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354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933" y="27067"/>
            <a:ext cx="4555067" cy="682926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609600"/>
            <a:ext cx="6172199" cy="1524615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sz="3600" dirty="0" smtClean="0"/>
              <a:t>In-Car Voice and Stereo System</a:t>
            </a:r>
            <a:endParaRPr lang="en-US" sz="3600" dirty="0"/>
          </a:p>
        </p:txBody>
      </p:sp>
      <p:sp>
        <p:nvSpPr>
          <p:cNvPr id="2" name="Rectangle 1"/>
          <p:cNvSpPr/>
          <p:nvPr/>
        </p:nvSpPr>
        <p:spPr>
          <a:xfrm>
            <a:off x="901148" y="4267200"/>
            <a:ext cx="595685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>
              <a:solidFill>
                <a:srgbClr val="0070C0"/>
              </a:solidFill>
            </a:endParaRP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Pricing Information</a:t>
            </a:r>
          </a:p>
        </p:txBody>
      </p:sp>
    </p:spTree>
    <p:extLst>
      <p:ext uri="{BB962C8B-B14F-4D97-AF65-F5344CB8AC3E}">
        <p14:creationId xmlns:p14="http://schemas.microsoft.com/office/powerpoint/2010/main" val="3293736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of the Art Digital Media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4026545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7539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Integration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640352"/>
              </p:ext>
            </p:extLst>
          </p:nvPr>
        </p:nvGraphicFramePr>
        <p:xfrm>
          <a:off x="1981200" y="160020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950" y="2895600"/>
            <a:ext cx="1695450" cy="169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620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 Standard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18187"/>
              </p:ext>
            </p:extLst>
          </p:nvPr>
        </p:nvGraphicFramePr>
        <p:xfrm>
          <a:off x="1295400" y="2084832"/>
          <a:ext cx="7239000" cy="4041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711" y="2667000"/>
            <a:ext cx="3423978" cy="2283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094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Mobile Phone Advanced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2463861"/>
              </p:ext>
            </p:extLst>
          </p:nvPr>
        </p:nvGraphicFramePr>
        <p:xfrm>
          <a:off x="1049528" y="2362200"/>
          <a:ext cx="6951472" cy="37639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600200"/>
            <a:ext cx="3060586" cy="4595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247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1086" y="2895600"/>
            <a:ext cx="3391122" cy="2261852"/>
          </a:xfrm>
          <a:prstGeom prst="rect">
            <a:avLst/>
          </a:prstGeom>
          <a:effectLst>
            <a:softEdge rad="6350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Media Player Features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804930"/>
              </p:ext>
            </p:extLst>
          </p:nvPr>
        </p:nvGraphicFramePr>
        <p:xfrm>
          <a:off x="228600" y="2286000"/>
          <a:ext cx="7061200" cy="3715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2648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Custom 1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70C0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87</TotalTime>
  <Words>84</Words>
  <PresentationFormat>Widescreen</PresentationFormat>
  <Paragraphs>36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Calibri</vt:lpstr>
      <vt:lpstr>Tw Cen MT</vt:lpstr>
      <vt:lpstr>Tw Cen MT Condensed</vt:lpstr>
      <vt:lpstr>Wingdings 3</vt:lpstr>
      <vt:lpstr>Integral</vt:lpstr>
      <vt:lpstr>Penn Liberty Motors</vt:lpstr>
      <vt:lpstr>PowerPoint Presentation</vt:lpstr>
      <vt:lpstr>State of the Art Digital Media</vt:lpstr>
      <vt:lpstr>Integration</vt:lpstr>
      <vt:lpstr>Mobile Phone Standard Features</vt:lpstr>
      <vt:lpstr>Mobile Phone Advanced Features</vt:lpstr>
      <vt:lpstr>Digital Media Player Features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Penn Liberty Motors</dc:title>
  <dc:creator>GO! Series</dc:creator>
  <dcterms:created xsi:type="dcterms:W3CDTF">2010-02-24T18:40:58Z</dcterms:created>
  <dcterms:modified xsi:type="dcterms:W3CDTF">2015-11-03T00:46:56Z</dcterms:modified>
</cp:coreProperties>
</file>