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0" r:id="rId3"/>
    <p:sldId id="256" r:id="rId4"/>
    <p:sldId id="258" r:id="rId5"/>
    <p:sldId id="259" r:id="rId6"/>
    <p:sldId id="25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C0869-17E8-44B6-9878-5D202A4F41B6}" v="23" dt="2019-03-10T18:43:19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B69C0869-17E8-44B6-9878-5D202A4F41B6}"/>
    <pc:docChg chg="custSel addSld delSld modSld sldOrd modMainMaster">
      <pc:chgData name="SOUMYA VAJJHALA" userId="f3e3711e514002e0" providerId="LiveId" clId="{B69C0869-17E8-44B6-9878-5D202A4F41B6}" dt="2019-03-10T18:40:08.092" v="192"/>
      <pc:docMkLst>
        <pc:docMk/>
      </pc:docMkLst>
      <pc:sldChg chg="modTransition">
        <pc:chgData name="SOUMYA VAJJHALA" userId="f3e3711e514002e0" providerId="LiveId" clId="{B69C0869-17E8-44B6-9878-5D202A4F41B6}" dt="2019-03-10T18:40:08.092" v="192"/>
        <pc:sldMkLst>
          <pc:docMk/>
          <pc:sldMk cId="1545138310" sldId="256"/>
        </pc:sldMkLst>
      </pc:sldChg>
      <pc:sldChg chg="modSp ord modTransition">
        <pc:chgData name="SOUMYA VAJJHALA" userId="f3e3711e514002e0" providerId="LiveId" clId="{B69C0869-17E8-44B6-9878-5D202A4F41B6}" dt="2019-03-10T18:40:08.092" v="192"/>
        <pc:sldMkLst>
          <pc:docMk/>
          <pc:sldMk cId="220833906" sldId="257"/>
        </pc:sldMkLst>
        <pc:spChg chg="mod">
          <ac:chgData name="SOUMYA VAJJHALA" userId="f3e3711e514002e0" providerId="LiveId" clId="{B69C0869-17E8-44B6-9878-5D202A4F41B6}" dt="2019-03-10T16:16:59.152" v="177" actId="114"/>
          <ac:spMkLst>
            <pc:docMk/>
            <pc:sldMk cId="220833906" sldId="257"/>
            <ac:spMk id="2" creationId="{00000000-0000-0000-0000-000000000000}"/>
          </ac:spMkLst>
        </pc:spChg>
        <pc:spChg chg="mod">
          <ac:chgData name="SOUMYA VAJJHALA" userId="f3e3711e514002e0" providerId="LiveId" clId="{B69C0869-17E8-44B6-9878-5D202A4F41B6}" dt="2019-03-10T15:56:26.936" v="173" actId="27636"/>
          <ac:spMkLst>
            <pc:docMk/>
            <pc:sldMk cId="220833906" sldId="257"/>
            <ac:spMk id="3" creationId="{00000000-0000-0000-0000-000000000000}"/>
          </ac:spMkLst>
        </pc:spChg>
      </pc:sldChg>
      <pc:sldChg chg="modSp modTransition">
        <pc:chgData name="SOUMYA VAJJHALA" userId="f3e3711e514002e0" providerId="LiveId" clId="{B69C0869-17E8-44B6-9878-5D202A4F41B6}" dt="2019-03-10T18:40:08.092" v="192"/>
        <pc:sldMkLst>
          <pc:docMk/>
          <pc:sldMk cId="1893190225" sldId="258"/>
        </pc:sldMkLst>
        <pc:spChg chg="mod">
          <ac:chgData name="SOUMYA VAJJHALA" userId="f3e3711e514002e0" providerId="LiveId" clId="{B69C0869-17E8-44B6-9878-5D202A4F41B6}" dt="2019-03-10T15:45:55.541" v="121" actId="20577"/>
          <ac:spMkLst>
            <pc:docMk/>
            <pc:sldMk cId="1893190225" sldId="258"/>
            <ac:spMk id="2" creationId="{00000000-0000-0000-0000-000000000000}"/>
          </ac:spMkLst>
        </pc:spChg>
      </pc:sldChg>
      <pc:sldChg chg="modTransition">
        <pc:chgData name="SOUMYA VAJJHALA" userId="f3e3711e514002e0" providerId="LiveId" clId="{B69C0869-17E8-44B6-9878-5D202A4F41B6}" dt="2019-03-10T18:40:08.092" v="192"/>
        <pc:sldMkLst>
          <pc:docMk/>
          <pc:sldMk cId="1879307908" sldId="259"/>
        </pc:sldMkLst>
      </pc:sldChg>
      <pc:sldChg chg="modSp add ord modTransition">
        <pc:chgData name="SOUMYA VAJJHALA" userId="f3e3711e514002e0" providerId="LiveId" clId="{B69C0869-17E8-44B6-9878-5D202A4F41B6}" dt="2019-03-10T18:40:08.092" v="192"/>
        <pc:sldMkLst>
          <pc:docMk/>
          <pc:sldMk cId="263887363" sldId="260"/>
        </pc:sldMkLst>
        <pc:spChg chg="mod">
          <ac:chgData name="SOUMYA VAJJHALA" userId="f3e3711e514002e0" providerId="LiveId" clId="{B69C0869-17E8-44B6-9878-5D202A4F41B6}" dt="2019-03-10T16:16:38.831" v="174" actId="947"/>
          <ac:spMkLst>
            <pc:docMk/>
            <pc:sldMk cId="263887363" sldId="260"/>
            <ac:spMk id="2" creationId="{00000000-0000-0000-0000-000000000000}"/>
          </ac:spMkLst>
        </pc:spChg>
        <pc:spChg chg="mod">
          <ac:chgData name="SOUMYA VAJJHALA" userId="f3e3711e514002e0" providerId="LiveId" clId="{B69C0869-17E8-44B6-9878-5D202A4F41B6}" dt="2019-03-10T16:16:44.330" v="175" actId="947"/>
          <ac:spMkLst>
            <pc:docMk/>
            <pc:sldMk cId="263887363" sldId="260"/>
            <ac:spMk id="3" creationId="{00000000-0000-0000-0000-000000000000}"/>
          </ac:spMkLst>
        </pc:spChg>
      </pc:sldChg>
      <pc:sldChg chg="modSp add del">
        <pc:chgData name="SOUMYA VAJJHALA" userId="f3e3711e514002e0" providerId="LiveId" clId="{B69C0869-17E8-44B6-9878-5D202A4F41B6}" dt="2019-03-10T16:39:34.109" v="178" actId="2696"/>
        <pc:sldMkLst>
          <pc:docMk/>
          <pc:sldMk cId="11215541" sldId="261"/>
        </pc:sldMkLst>
        <pc:spChg chg="mod">
          <ac:chgData name="SOUMYA VAJJHALA" userId="f3e3711e514002e0" providerId="LiveId" clId="{B69C0869-17E8-44B6-9878-5D202A4F41B6}" dt="2019-03-10T15:49:55.107" v="160" actId="20577"/>
          <ac:spMkLst>
            <pc:docMk/>
            <pc:sldMk cId="11215541" sldId="261"/>
            <ac:spMk id="3" creationId="{00000000-0000-0000-0000-000000000000}"/>
          </ac:spMkLst>
        </pc:spChg>
      </pc:sldChg>
      <pc:sldChg chg="modSp add del">
        <pc:chgData name="SOUMYA VAJJHALA" userId="f3e3711e514002e0" providerId="LiveId" clId="{B69C0869-17E8-44B6-9878-5D202A4F41B6}" dt="2019-03-10T15:49:40.981" v="143" actId="2696"/>
        <pc:sldMkLst>
          <pc:docMk/>
          <pc:sldMk cId="3066780409" sldId="262"/>
        </pc:sldMkLst>
        <pc:spChg chg="mod">
          <ac:chgData name="SOUMYA VAJJHALA" userId="f3e3711e514002e0" providerId="LiveId" clId="{B69C0869-17E8-44B6-9878-5D202A4F41B6}" dt="2019-03-10T15:48:09.868" v="140" actId="20577"/>
          <ac:spMkLst>
            <pc:docMk/>
            <pc:sldMk cId="3066780409" sldId="262"/>
            <ac:spMk id="3" creationId="{00000000-0000-0000-0000-000000000000}"/>
          </ac:spMkLst>
        </pc:spChg>
      </pc:sldChg>
      <pc:sldChg chg="modSp add modTransition">
        <pc:chgData name="SOUMYA VAJJHALA" userId="f3e3711e514002e0" providerId="LiveId" clId="{B69C0869-17E8-44B6-9878-5D202A4F41B6}" dt="2019-03-10T18:40:08.092" v="192"/>
        <pc:sldMkLst>
          <pc:docMk/>
          <pc:sldMk cId="2785059348" sldId="263"/>
        </pc:sldMkLst>
        <pc:spChg chg="mod">
          <ac:chgData name="SOUMYA VAJJHALA" userId="f3e3711e514002e0" providerId="LiveId" clId="{B69C0869-17E8-44B6-9878-5D202A4F41B6}" dt="2019-03-10T15:52:53.335" v="162" actId="947"/>
          <ac:spMkLst>
            <pc:docMk/>
            <pc:sldMk cId="2785059348" sldId="263"/>
            <ac:spMk id="2" creationId="{00000000-0000-0000-0000-000000000000}"/>
          </ac:spMkLst>
        </pc:spChg>
        <pc:spChg chg="mod">
          <ac:chgData name="SOUMYA VAJJHALA" userId="f3e3711e514002e0" providerId="LiveId" clId="{B69C0869-17E8-44B6-9878-5D202A4F41B6}" dt="2019-03-10T15:54:51.165" v="170" actId="2710"/>
          <ac:spMkLst>
            <pc:docMk/>
            <pc:sldMk cId="2785059348" sldId="263"/>
            <ac:spMk id="3" creationId="{00000000-0000-0000-0000-000000000000}"/>
          </ac:spMkLst>
        </pc:spChg>
      </pc:sldChg>
      <pc:sldChg chg="add del">
        <pc:chgData name="SOUMYA VAJJHALA" userId="f3e3711e514002e0" providerId="LiveId" clId="{B69C0869-17E8-44B6-9878-5D202A4F41B6}" dt="2019-03-10T15:56:20.803" v="172"/>
        <pc:sldMkLst>
          <pc:docMk/>
          <pc:sldMk cId="96643439" sldId="264"/>
        </pc:sldMkLst>
      </pc:sldChg>
      <pc:sldMasterChg chg="modTransition modSldLayout">
        <pc:chgData name="SOUMYA VAJJHALA" userId="f3e3711e514002e0" providerId="LiveId" clId="{B69C0869-17E8-44B6-9878-5D202A4F41B6}" dt="2019-03-10T18:40:08.092" v="192"/>
        <pc:sldMasterMkLst>
          <pc:docMk/>
          <pc:sldMasterMk cId="0" sldId="2147483660"/>
        </pc:sldMasterMkLst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1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2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3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4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5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6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7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8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69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70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0" sldId="2147483660"/>
            <pc:sldLayoutMk cId="0" sldId="2147483671"/>
          </pc:sldLayoutMkLst>
        </pc:sldLayoutChg>
      </pc:sldMasterChg>
      <pc:sldMasterChg chg="modTransition delSldLayout modSldLayout">
        <pc:chgData name="SOUMYA VAJJHALA" userId="f3e3711e514002e0" providerId="LiveId" clId="{B69C0869-17E8-44B6-9878-5D202A4F41B6}" dt="2019-03-10T18:40:08.092" v="192"/>
        <pc:sldMasterMkLst>
          <pc:docMk/>
          <pc:sldMasterMk cId="1118626352" sldId="2147483672"/>
        </pc:sldMasterMkLst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1118626352" sldId="2147483672"/>
            <pc:sldLayoutMk cId="1903453234" sldId="2147483673"/>
          </pc:sldLayoutMkLst>
        </pc:sldLayoutChg>
        <pc:sldLayoutChg chg="del">
          <pc:chgData name="SOUMYA VAJJHALA" userId="f3e3711e514002e0" providerId="LiveId" clId="{B69C0869-17E8-44B6-9878-5D202A4F41B6}" dt="2019-03-10T16:39:34.156" v="179" actId="2696"/>
          <pc:sldLayoutMkLst>
            <pc:docMk/>
            <pc:sldMasterMk cId="1118626352" sldId="2147483672"/>
            <pc:sldLayoutMk cId="923680648" sldId="2147483674"/>
          </pc:sldLayoutMkLst>
        </pc:sldLayoutChg>
        <pc:sldLayoutChg chg="modTransition">
          <pc:chgData name="SOUMYA VAJJHALA" userId="f3e3711e514002e0" providerId="LiveId" clId="{B69C0869-17E8-44B6-9878-5D202A4F41B6}" dt="2019-03-10T18:40:08.092" v="192"/>
          <pc:sldLayoutMkLst>
            <pc:docMk/>
            <pc:sldMasterMk cId="1118626352" sldId="2147483672"/>
            <pc:sldLayoutMk cId="3038834545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71292-1D23-4865-BD3A-48582001A33F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1F49-67CB-427E-9A36-7D806F926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C00E65-BC52-43DA-82B9-FD273268EAFD}" type="datetime1">
              <a:rPr lang="en-US" smtClean="0"/>
              <a:t>3/10/2019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Ecotours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541C-4B3B-4FE5-B88A-303FBFFE3A22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F518-6CAC-424E-8D81-F4258B37ECF2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C1D6AF-A762-4581-BF05-82D25BAFA64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3/10/2019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2A376">
                    <a:tint val="2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Ecotours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8CA17-D440-4D02-B7C4-3C33360E325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45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9637A6-2D10-4345-945A-984753D1D9CB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3/10/2019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Ecotours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8CA17-D440-4D02-B7C4-3C33360E325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3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E98-242B-4141-80E0-4DC4EB7A1D65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7202-2D37-4310-9CA2-7BA4880C320C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6F0F-4AC8-41C8-8B7A-01BE91C21E02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776A-0399-48D7-A789-C28AD648844B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FF98-86B6-481F-95DD-A2F3F77E83FC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DD7B-D078-473F-9785-3E74E8D55CEE}" type="datetime1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ED733EE-5270-4EAC-BD6C-D22F620C86E2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134057-B6B3-4C5A-8103-9D179B8A662E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Ecotours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2DFDE5-FC86-44C4-8B25-6DC290709F59}" type="datetime1">
              <a:rPr lang="en-US" smtClean="0"/>
              <a:t>3/10/2019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Ecotours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0E0CEFF-0D83-4CB0-B94A-E6DD06BE6EA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F6BFBB-0711-425A-B07B-D83C05A6250F}" type="datetime1">
              <a:rPr lang="en-US" smtClean="0">
                <a:solidFill>
                  <a:prstClr val="black"/>
                </a:solidFill>
              </a:rPr>
              <a:t>3/10/2019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>
                <a:solidFill>
                  <a:prstClr val="black"/>
                </a:solidFill>
              </a:rPr>
              <a:t>Ecotours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68CA17-D440-4D02-B7C4-3C33360E325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19800"/>
            <a:ext cx="9144000" cy="8382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Eco Tours Division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15000"/>
            <a:ext cx="9144000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Lehua Adventure Tours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7427A-0381-43BD-9B6B-3EA7CDA5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2A376">
                    <a:tint val="20000"/>
                  </a:srgbClr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Ecotours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C8A5C-5275-4AEF-83EB-B733A8FC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8CA17-D440-4D02-B7C4-3C33360E325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8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commitment to environmental stewardship</a:t>
            </a:r>
          </a:p>
          <a:p>
            <a:pPr lvl="1"/>
            <a:r>
              <a:rPr lang="en-US" dirty="0"/>
              <a:t>A raised awareness of local culture</a:t>
            </a:r>
          </a:p>
          <a:p>
            <a:pPr lvl="1"/>
            <a:r>
              <a:rPr lang="en-US" dirty="0"/>
              <a:t>A travel agenda that reduces threats to wildlife and watershed</a:t>
            </a:r>
          </a:p>
          <a:p>
            <a:pPr lvl="1"/>
            <a:r>
              <a:rPr lang="en-US" dirty="0"/>
              <a:t>A responsible approach to minimizing the impact of tourism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Ecotourism?</a:t>
            </a:r>
          </a:p>
        </p:txBody>
      </p:sp>
      <p:pic>
        <p:nvPicPr>
          <p:cNvPr id="6" name="Picture 2" descr="J:\My Documents\Pictures\Kauai\Miscellaneous\P101057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3943350"/>
            <a:ext cx="3886200" cy="2914650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7" name="Picture 2" descr="J:\My Documents\Pictures\Kauai\Miscellaneous\P101057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28900" y="3943350"/>
            <a:ext cx="3886200" cy="2914650"/>
          </a:xfrm>
          <a:prstGeom prst="rect">
            <a:avLst/>
          </a:prstGeom>
          <a:noFill/>
          <a:effectLst>
            <a:softEdge rad="635000"/>
          </a:effectLst>
        </p:spPr>
      </p:pic>
      <p:pic>
        <p:nvPicPr>
          <p:cNvPr id="8" name="Picture 2" descr="J:\My Documents\Pictures\Kauai\Miscellaneous\P101057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57800" y="3943350"/>
            <a:ext cx="3886200" cy="2914650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0" name="Rectangle 9"/>
          <p:cNvSpPr/>
          <p:nvPr/>
        </p:nvSpPr>
        <p:spPr>
          <a:xfrm>
            <a:off x="0" y="1143000"/>
            <a:ext cx="9144000" cy="76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FC61-3408-4FF7-9911-085A759E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C8CB2-857C-489A-B500-3F975221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Explore a purifying wash of the sea at a small hidden beach</a:t>
            </a:r>
          </a:p>
          <a:p>
            <a:r>
              <a:rPr lang="en-US" dirty="0"/>
              <a:t>Offered Tuesdays and Thursdays one hour before sunset, weather permitting</a:t>
            </a:r>
          </a:p>
          <a:p>
            <a:r>
              <a:rPr lang="en-US" dirty="0"/>
              <a:t>Fee: $30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Spiritual Sea Cleanse</a:t>
            </a:r>
          </a:p>
        </p:txBody>
      </p:sp>
      <p:pic>
        <p:nvPicPr>
          <p:cNvPr id="5" name="Content Placeholder 4" descr="P1010316.JP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48200" y="2230744"/>
            <a:ext cx="4038600" cy="3026750"/>
          </a:xfrm>
          <a:effectLst>
            <a:softEdge rad="31750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46C9-B0ED-4242-AF7E-7D225C1C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5D85-9133-4D51-B345-610D3923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Snorkeling with Sea Turtles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Explore the underwater beauty of the islands without disturbing this protected </a:t>
            </a:r>
            <a:r>
              <a:rPr lang="en-US"/>
              <a:t>sea creature</a:t>
            </a:r>
            <a:endParaRPr lang="en-US" dirty="0"/>
          </a:p>
        </p:txBody>
      </p:sp>
      <p:pic>
        <p:nvPicPr>
          <p:cNvPr id="5" name="Content Placeholder 7" descr="turtle.jpg"/>
          <p:cNvPicPr>
            <a:picLocks noGrp="1" noChangeAspect="1"/>
          </p:cNvPicPr>
          <p:nvPr>
            <p:ph sz="half" idx="1"/>
          </p:nvPr>
        </p:nvPicPr>
        <p:blipFill>
          <a:blip r:embed="rId2" cstate="email"/>
          <a:stretch>
            <a:fillRect/>
          </a:stretch>
        </p:blipFill>
        <p:spPr>
          <a:xfrm>
            <a:off x="914400" y="520556"/>
            <a:ext cx="7480300" cy="4080163"/>
          </a:xfrm>
          <a:ln w="57150"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440B3-0C5B-4E13-B70D-D8E70FCA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E7A6-56C4-4FCF-9ABE-8A311F52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ancient and endangered plant species on this special one-mile hike through densely forested vegetation. Wednesdays from 1 PM to 5 PM</a:t>
            </a:r>
          </a:p>
          <a:p>
            <a:endParaRPr lang="en-US" dirty="0"/>
          </a:p>
        </p:txBody>
      </p:sp>
      <p:pic>
        <p:nvPicPr>
          <p:cNvPr id="5" name="Picture Placeholder 8" descr="PICT0199.JPG"/>
          <p:cNvPicPr>
            <a:picLocks noGrp="1" noChangeAspect="1"/>
          </p:cNvPicPr>
          <p:nvPr>
            <p:ph type="pic" idx="1"/>
          </p:nvPr>
        </p:nvPicPr>
        <p:blipFill>
          <a:blip r:embed="rId2" cstate="email"/>
          <a:srcRect l="72" r="7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Native Hawaii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1017E-7270-4F38-A59D-B77A01BC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Ecotours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5845-437B-4FE0-9181-3A4DDE72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0CEFF-0D83-4CB0-B94A-E6DD06BE6E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Lehua Eco Day Tours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922712" y="2931712"/>
            <a:ext cx="5221287" cy="278328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Arial Black" panose="020B0A04020102020204" pitchFamily="34" charset="0"/>
              </a:rPr>
              <a:t>A member of the Hawaii Ecotourism Association and 2010 winner for the HEA </a:t>
            </a:r>
            <a:r>
              <a:rPr lang="en-US" sz="2800" dirty="0" err="1">
                <a:latin typeface="Arial Black" panose="020B0A04020102020204" pitchFamily="34" charset="0"/>
              </a:rPr>
              <a:t>Ecotour</a:t>
            </a:r>
            <a:r>
              <a:rPr lang="en-US" sz="2800" dirty="0">
                <a:latin typeface="Arial Black" panose="020B0A04020102020204" pitchFamily="34" charset="0"/>
              </a:rPr>
              <a:t> of the Year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FCBB7-A4B8-4B43-8E8D-17985D5D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Ecotours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77478-B1AE-4455-9B63-E7C03DE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8CA17-D440-4D02-B7C4-3C33360E325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05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 advTm="1000">
        <p14:doors dir="vert"/>
      </p:transition>
    </mc:Choice>
    <mc:Fallback>
      <p:transition spd="slow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</TotalTime>
  <Words>145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Black</vt:lpstr>
      <vt:lpstr>Calibri</vt:lpstr>
      <vt:lpstr>Lucida Sans Unicode</vt:lpstr>
      <vt:lpstr>Verdana</vt:lpstr>
      <vt:lpstr>Wingdings 2</vt:lpstr>
      <vt:lpstr>Wingdings 3</vt:lpstr>
      <vt:lpstr>Concourse</vt:lpstr>
      <vt:lpstr>1_Concourse</vt:lpstr>
      <vt:lpstr>Eco Tours Division</vt:lpstr>
      <vt:lpstr>What is Ecotourism?</vt:lpstr>
      <vt:lpstr>Spiritual Sea Cleanse</vt:lpstr>
      <vt:lpstr>Snorkeling with Sea Turtles</vt:lpstr>
      <vt:lpstr>Native Hawaii</vt:lpstr>
      <vt:lpstr>Lehua Eco Day Tours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GO! Series</dc:creator>
  <cp:lastModifiedBy>SOUMYA VAJJHALA</cp:lastModifiedBy>
  <cp:revision>2</cp:revision>
  <dcterms:created xsi:type="dcterms:W3CDTF">2009-12-12T19:38:20Z</dcterms:created>
  <dcterms:modified xsi:type="dcterms:W3CDTF">2019-03-10T18:43:28Z</dcterms:modified>
</cp:coreProperties>
</file>